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sldIdLst>
    <p:sldId id="282" r:id="rId5"/>
    <p:sldId id="289" r:id="rId6"/>
    <p:sldId id="298" r:id="rId7"/>
    <p:sldId id="297" r:id="rId8"/>
    <p:sldId id="296" r:id="rId9"/>
    <p:sldId id="292" r:id="rId10"/>
    <p:sldId id="295" r:id="rId11"/>
    <p:sldId id="300" r:id="rId12"/>
    <p:sldId id="284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1B7F"/>
    <a:srgbClr val="87277F"/>
    <a:srgbClr val="EE4D6D"/>
    <a:srgbClr val="FF9D28"/>
    <a:srgbClr val="302164"/>
    <a:srgbClr val="FA6423"/>
    <a:srgbClr val="FFB584"/>
    <a:srgbClr val="FFB3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75A72CE-EDF1-4FA3-8641-7F5EF37BEAB0}" v="4" dt="2024-02-25T22:40:49.97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6327"/>
  </p:normalViewPr>
  <p:slideViewPr>
    <p:cSldViewPr snapToGrid="0" snapToObjects="1">
      <p:cViewPr varScale="1">
        <p:scale>
          <a:sx n="107" d="100"/>
          <a:sy n="107" d="100"/>
        </p:scale>
        <p:origin x="6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onica Millar" userId="b4026141-ec1c-4867-a988-6d9a3e4bb961" providerId="ADAL" clId="{61A48D69-75CF-4BBA-9DD0-AA1C8DBA112D}"/>
    <pc:docChg chg="undo custSel addSld delSld modSld sldOrd">
      <pc:chgData name="Monica Millar" userId="b4026141-ec1c-4867-a988-6d9a3e4bb961" providerId="ADAL" clId="{61A48D69-75CF-4BBA-9DD0-AA1C8DBA112D}" dt="2024-02-24T04:55:27.763" v="3113" actId="255"/>
      <pc:docMkLst>
        <pc:docMk/>
      </pc:docMkLst>
      <pc:sldChg chg="addSp delSp modSp mod">
        <pc:chgData name="Monica Millar" userId="b4026141-ec1c-4867-a988-6d9a3e4bb961" providerId="ADAL" clId="{61A48D69-75CF-4BBA-9DD0-AA1C8DBA112D}" dt="2024-02-24T04:09:03.270" v="979" actId="27636"/>
        <pc:sldMkLst>
          <pc:docMk/>
          <pc:sldMk cId="2018794185" sldId="282"/>
        </pc:sldMkLst>
        <pc:spChg chg="mod">
          <ac:chgData name="Monica Millar" userId="b4026141-ec1c-4867-a988-6d9a3e4bb961" providerId="ADAL" clId="{61A48D69-75CF-4BBA-9DD0-AA1C8DBA112D}" dt="2024-02-23T22:56:59.221" v="66" actId="20577"/>
          <ac:spMkLst>
            <pc:docMk/>
            <pc:sldMk cId="2018794185" sldId="282"/>
            <ac:spMk id="9" creationId="{12D1658F-C629-6C03-4A41-639AC70DC0BF}"/>
          </ac:spMkLst>
        </pc:spChg>
        <pc:spChg chg="add del mod">
          <ac:chgData name="Monica Millar" userId="b4026141-ec1c-4867-a988-6d9a3e4bb961" providerId="ADAL" clId="{61A48D69-75CF-4BBA-9DD0-AA1C8DBA112D}" dt="2024-02-24T04:09:03.270" v="979" actId="27636"/>
          <ac:spMkLst>
            <pc:docMk/>
            <pc:sldMk cId="2018794185" sldId="282"/>
            <ac:spMk id="13" creationId="{35306F60-EE3B-5345-5652-DC3CBB644BA3}"/>
          </ac:spMkLst>
        </pc:spChg>
      </pc:sldChg>
      <pc:sldChg chg="modSp mod">
        <pc:chgData name="Monica Millar" userId="b4026141-ec1c-4867-a988-6d9a3e4bb961" providerId="ADAL" clId="{61A48D69-75CF-4BBA-9DD0-AA1C8DBA112D}" dt="2024-02-24T04:46:19.354" v="2864" actId="20577"/>
        <pc:sldMkLst>
          <pc:docMk/>
          <pc:sldMk cId="1051961253" sldId="284"/>
        </pc:sldMkLst>
        <pc:spChg chg="mod">
          <ac:chgData name="Monica Millar" userId="b4026141-ec1c-4867-a988-6d9a3e4bb961" providerId="ADAL" clId="{61A48D69-75CF-4BBA-9DD0-AA1C8DBA112D}" dt="2024-02-24T04:46:19.354" v="2864" actId="20577"/>
          <ac:spMkLst>
            <pc:docMk/>
            <pc:sldMk cId="1051961253" sldId="284"/>
            <ac:spMk id="4" creationId="{062415DB-C221-FE38-1747-5FA4174CBC25}"/>
          </ac:spMkLst>
        </pc:spChg>
      </pc:sldChg>
      <pc:sldChg chg="del">
        <pc:chgData name="Monica Millar" userId="b4026141-ec1c-4867-a988-6d9a3e4bb961" providerId="ADAL" clId="{61A48D69-75CF-4BBA-9DD0-AA1C8DBA112D}" dt="2024-02-24T04:07:11.256" v="906" actId="2696"/>
        <pc:sldMkLst>
          <pc:docMk/>
          <pc:sldMk cId="2748772576" sldId="285"/>
        </pc:sldMkLst>
      </pc:sldChg>
      <pc:sldChg chg="del">
        <pc:chgData name="Monica Millar" userId="b4026141-ec1c-4867-a988-6d9a3e4bb961" providerId="ADAL" clId="{61A48D69-75CF-4BBA-9DD0-AA1C8DBA112D}" dt="2024-02-23T22:36:49.786" v="57" actId="2696"/>
        <pc:sldMkLst>
          <pc:docMk/>
          <pc:sldMk cId="1788108827" sldId="286"/>
        </pc:sldMkLst>
      </pc:sldChg>
      <pc:sldChg chg="del">
        <pc:chgData name="Monica Millar" userId="b4026141-ec1c-4867-a988-6d9a3e4bb961" providerId="ADAL" clId="{61A48D69-75CF-4BBA-9DD0-AA1C8DBA112D}" dt="2024-02-23T22:36:30.207" v="53" actId="2696"/>
        <pc:sldMkLst>
          <pc:docMk/>
          <pc:sldMk cId="2495480113" sldId="287"/>
        </pc:sldMkLst>
      </pc:sldChg>
      <pc:sldChg chg="addSp delSp modSp mod ord">
        <pc:chgData name="Monica Millar" userId="b4026141-ec1c-4867-a988-6d9a3e4bb961" providerId="ADAL" clId="{61A48D69-75CF-4BBA-9DD0-AA1C8DBA112D}" dt="2024-02-24T04:54:14.950" v="3112" actId="948"/>
        <pc:sldMkLst>
          <pc:docMk/>
          <pc:sldMk cId="1772493955" sldId="289"/>
        </pc:sldMkLst>
        <pc:spChg chg="mod">
          <ac:chgData name="Monica Millar" userId="b4026141-ec1c-4867-a988-6d9a3e4bb961" providerId="ADAL" clId="{61A48D69-75CF-4BBA-9DD0-AA1C8DBA112D}" dt="2024-02-24T04:54:14.950" v="3112" actId="948"/>
          <ac:spMkLst>
            <pc:docMk/>
            <pc:sldMk cId="1772493955" sldId="289"/>
            <ac:spMk id="4" creationId="{062415DB-C221-FE38-1747-5FA4174CBC25}"/>
          </ac:spMkLst>
        </pc:spChg>
        <pc:spChg chg="mod">
          <ac:chgData name="Monica Millar" userId="b4026141-ec1c-4867-a988-6d9a3e4bb961" providerId="ADAL" clId="{61A48D69-75CF-4BBA-9DD0-AA1C8DBA112D}" dt="2024-02-24T04:30:50.620" v="2104" actId="20577"/>
          <ac:spMkLst>
            <pc:docMk/>
            <pc:sldMk cId="1772493955" sldId="289"/>
            <ac:spMk id="9" creationId="{12D1658F-C629-6C03-4A41-639AC70DC0BF}"/>
          </ac:spMkLst>
        </pc:spChg>
        <pc:picChg chg="add del">
          <ac:chgData name="Monica Millar" userId="b4026141-ec1c-4867-a988-6d9a3e4bb961" providerId="ADAL" clId="{61A48D69-75CF-4BBA-9DD0-AA1C8DBA112D}" dt="2024-02-23T23:35:34.195" v="291" actId="478"/>
          <ac:picMkLst>
            <pc:docMk/>
            <pc:sldMk cId="1772493955" sldId="289"/>
            <ac:picMk id="14" creationId="{9741149F-BF57-9844-342C-CCF2E25DFBA5}"/>
          </ac:picMkLst>
        </pc:picChg>
      </pc:sldChg>
      <pc:sldChg chg="addSp delSp modSp mod ord">
        <pc:chgData name="Monica Millar" userId="b4026141-ec1c-4867-a988-6d9a3e4bb961" providerId="ADAL" clId="{61A48D69-75CF-4BBA-9DD0-AA1C8DBA112D}" dt="2024-02-24T04:40:32.351" v="2601" actId="113"/>
        <pc:sldMkLst>
          <pc:docMk/>
          <pc:sldMk cId="2276747543" sldId="292"/>
        </pc:sldMkLst>
        <pc:spChg chg="mod">
          <ac:chgData name="Monica Millar" userId="b4026141-ec1c-4867-a988-6d9a3e4bb961" providerId="ADAL" clId="{61A48D69-75CF-4BBA-9DD0-AA1C8DBA112D}" dt="2024-02-24T04:35:44.585" v="2475" actId="948"/>
          <ac:spMkLst>
            <pc:docMk/>
            <pc:sldMk cId="2276747543" sldId="292"/>
            <ac:spMk id="4" creationId="{062415DB-C221-FE38-1747-5FA4174CBC25}"/>
          </ac:spMkLst>
        </pc:spChg>
        <pc:spChg chg="add mod">
          <ac:chgData name="Monica Millar" userId="b4026141-ec1c-4867-a988-6d9a3e4bb961" providerId="ADAL" clId="{61A48D69-75CF-4BBA-9DD0-AA1C8DBA112D}" dt="2024-02-24T04:36:10.588" v="2479" actId="20577"/>
          <ac:spMkLst>
            <pc:docMk/>
            <pc:sldMk cId="2276747543" sldId="292"/>
            <ac:spMk id="10" creationId="{A8F1DA89-00BD-8A58-80B4-70453346005D}"/>
          </ac:spMkLst>
        </pc:spChg>
        <pc:spChg chg="add mod">
          <ac:chgData name="Monica Millar" userId="b4026141-ec1c-4867-a988-6d9a3e4bb961" providerId="ADAL" clId="{61A48D69-75CF-4BBA-9DD0-AA1C8DBA112D}" dt="2024-02-24T04:40:32.351" v="2601" actId="113"/>
          <ac:spMkLst>
            <pc:docMk/>
            <pc:sldMk cId="2276747543" sldId="292"/>
            <ac:spMk id="11" creationId="{448FCD00-385F-7DA2-1FFF-B0A125BEDA3D}"/>
          </ac:spMkLst>
        </pc:spChg>
        <pc:picChg chg="add del mod">
          <ac:chgData name="Monica Millar" userId="b4026141-ec1c-4867-a988-6d9a3e4bb961" providerId="ADAL" clId="{61A48D69-75CF-4BBA-9DD0-AA1C8DBA112D}" dt="2024-02-24T04:35:02.080" v="2458" actId="478"/>
          <ac:picMkLst>
            <pc:docMk/>
            <pc:sldMk cId="2276747543" sldId="292"/>
            <ac:picMk id="3" creationId="{6BFC3528-9A7B-D171-0E45-EF2DFC85F2A9}"/>
          </ac:picMkLst>
        </pc:picChg>
      </pc:sldChg>
      <pc:sldChg chg="addSp delSp modSp del mod">
        <pc:chgData name="Monica Millar" userId="b4026141-ec1c-4867-a988-6d9a3e4bb961" providerId="ADAL" clId="{61A48D69-75CF-4BBA-9DD0-AA1C8DBA112D}" dt="2024-02-24T02:15:01.020" v="793" actId="2696"/>
        <pc:sldMkLst>
          <pc:docMk/>
          <pc:sldMk cId="1494466265" sldId="293"/>
        </pc:sldMkLst>
        <pc:spChg chg="mod">
          <ac:chgData name="Monica Millar" userId="b4026141-ec1c-4867-a988-6d9a3e4bb961" providerId="ADAL" clId="{61A48D69-75CF-4BBA-9DD0-AA1C8DBA112D}" dt="2024-02-23T23:35:10.482" v="286" actId="113"/>
          <ac:spMkLst>
            <pc:docMk/>
            <pc:sldMk cId="1494466265" sldId="293"/>
            <ac:spMk id="4" creationId="{062415DB-C221-FE38-1747-5FA4174CBC25}"/>
          </ac:spMkLst>
        </pc:spChg>
        <pc:picChg chg="add mod">
          <ac:chgData name="Monica Millar" userId="b4026141-ec1c-4867-a988-6d9a3e4bb961" providerId="ADAL" clId="{61A48D69-75CF-4BBA-9DD0-AA1C8DBA112D}" dt="2024-02-23T23:01:11.466" v="69"/>
          <ac:picMkLst>
            <pc:docMk/>
            <pc:sldMk cId="1494466265" sldId="293"/>
            <ac:picMk id="10" creationId="{ACED5D77-6219-C64F-A5B2-14E7B00AEA97}"/>
          </ac:picMkLst>
        </pc:picChg>
        <pc:picChg chg="del">
          <ac:chgData name="Monica Millar" userId="b4026141-ec1c-4867-a988-6d9a3e4bb961" providerId="ADAL" clId="{61A48D69-75CF-4BBA-9DD0-AA1C8DBA112D}" dt="2024-02-23T22:57:47.260" v="67" actId="478"/>
          <ac:picMkLst>
            <pc:docMk/>
            <pc:sldMk cId="1494466265" sldId="293"/>
            <ac:picMk id="14" creationId="{C1EB514E-F9AF-F330-063C-F31F72B19612}"/>
          </ac:picMkLst>
        </pc:picChg>
        <pc:picChg chg="add mod">
          <ac:chgData name="Monica Millar" userId="b4026141-ec1c-4867-a988-6d9a3e4bb961" providerId="ADAL" clId="{61A48D69-75CF-4BBA-9DD0-AA1C8DBA112D}" dt="2024-02-23T23:02:02.008" v="74"/>
          <ac:picMkLst>
            <pc:docMk/>
            <pc:sldMk cId="1494466265" sldId="293"/>
            <ac:picMk id="15" creationId="{6C12B500-4EBC-2B77-77AC-3080DCDA9CE9}"/>
          </ac:picMkLst>
        </pc:picChg>
        <pc:picChg chg="add del mod">
          <ac:chgData name="Monica Millar" userId="b4026141-ec1c-4867-a988-6d9a3e4bb961" providerId="ADAL" clId="{61A48D69-75CF-4BBA-9DD0-AA1C8DBA112D}" dt="2024-02-23T23:11:05.936" v="96" actId="478"/>
          <ac:picMkLst>
            <pc:docMk/>
            <pc:sldMk cId="1494466265" sldId="293"/>
            <ac:picMk id="17" creationId="{58ABD7A6-79AE-8E8C-8151-AB26C90B757D}"/>
          </ac:picMkLst>
        </pc:picChg>
        <pc:picChg chg="add del mod">
          <ac:chgData name="Monica Millar" userId="b4026141-ec1c-4867-a988-6d9a3e4bb961" providerId="ADAL" clId="{61A48D69-75CF-4BBA-9DD0-AA1C8DBA112D}" dt="2024-02-23T23:28:59.431" v="164" actId="478"/>
          <ac:picMkLst>
            <pc:docMk/>
            <pc:sldMk cId="1494466265" sldId="293"/>
            <ac:picMk id="19" creationId="{76605E2A-141F-1977-4DF0-D4AC95E261BA}"/>
          </ac:picMkLst>
        </pc:picChg>
        <pc:picChg chg="add mod">
          <ac:chgData name="Monica Millar" userId="b4026141-ec1c-4867-a988-6d9a3e4bb961" providerId="ADAL" clId="{61A48D69-75CF-4BBA-9DD0-AA1C8DBA112D}" dt="2024-02-23T23:45:03.322" v="309" actId="1076"/>
          <ac:picMkLst>
            <pc:docMk/>
            <pc:sldMk cId="1494466265" sldId="293"/>
            <ac:picMk id="21" creationId="{BED1CC5C-04B5-4293-928F-D857483FC3CB}"/>
          </ac:picMkLst>
        </pc:picChg>
      </pc:sldChg>
      <pc:sldChg chg="delSp modSp add del mod ord">
        <pc:chgData name="Monica Millar" userId="b4026141-ec1c-4867-a988-6d9a3e4bb961" providerId="ADAL" clId="{61A48D69-75CF-4BBA-9DD0-AA1C8DBA112D}" dt="2024-02-24T04:29:00.530" v="2013" actId="47"/>
        <pc:sldMkLst>
          <pc:docMk/>
          <pc:sldMk cId="1427690451" sldId="294"/>
        </pc:sldMkLst>
        <pc:spChg chg="mod">
          <ac:chgData name="Monica Millar" userId="b4026141-ec1c-4867-a988-6d9a3e4bb961" providerId="ADAL" clId="{61A48D69-75CF-4BBA-9DD0-AA1C8DBA112D}" dt="2024-02-24T04:22:21.884" v="1565" actId="20577"/>
          <ac:spMkLst>
            <pc:docMk/>
            <pc:sldMk cId="1427690451" sldId="294"/>
            <ac:spMk id="4" creationId="{4A4259F1-A1CF-D261-CF7F-4B7406E2B3F6}"/>
          </ac:spMkLst>
        </pc:spChg>
        <pc:spChg chg="mod">
          <ac:chgData name="Monica Millar" userId="b4026141-ec1c-4867-a988-6d9a3e4bb961" providerId="ADAL" clId="{61A48D69-75CF-4BBA-9DD0-AA1C8DBA112D}" dt="2024-02-24T04:17:09.044" v="1390" actId="20577"/>
          <ac:spMkLst>
            <pc:docMk/>
            <pc:sldMk cId="1427690451" sldId="294"/>
            <ac:spMk id="9" creationId="{3CC9DCB5-C85E-8074-A2A6-12E3B91A220F}"/>
          </ac:spMkLst>
        </pc:spChg>
        <pc:picChg chg="del">
          <ac:chgData name="Monica Millar" userId="b4026141-ec1c-4867-a988-6d9a3e4bb961" providerId="ADAL" clId="{61A48D69-75CF-4BBA-9DD0-AA1C8DBA112D}" dt="2024-02-23T23:15:40.383" v="114" actId="478"/>
          <ac:picMkLst>
            <pc:docMk/>
            <pc:sldMk cId="1427690451" sldId="294"/>
            <ac:picMk id="19" creationId="{B430D2DD-4FAC-CD29-4AC9-1974F5D2DEAD}"/>
          </ac:picMkLst>
        </pc:picChg>
      </pc:sldChg>
      <pc:sldChg chg="addSp delSp modSp add del mod">
        <pc:chgData name="Monica Millar" userId="b4026141-ec1c-4867-a988-6d9a3e4bb961" providerId="ADAL" clId="{61A48D69-75CF-4BBA-9DD0-AA1C8DBA112D}" dt="2024-02-23T23:15:26.503" v="110" actId="47"/>
        <pc:sldMkLst>
          <pc:docMk/>
          <pc:sldMk cId="2403930586" sldId="294"/>
        </pc:sldMkLst>
        <pc:spChg chg="add">
          <ac:chgData name="Monica Millar" userId="b4026141-ec1c-4867-a988-6d9a3e4bb961" providerId="ADAL" clId="{61A48D69-75CF-4BBA-9DD0-AA1C8DBA112D}" dt="2024-02-23T23:15:06.496" v="108" actId="22"/>
          <ac:spMkLst>
            <pc:docMk/>
            <pc:sldMk cId="2403930586" sldId="294"/>
            <ac:spMk id="11" creationId="{A28F4672-310B-DC36-C464-B271B0604FA8}"/>
          </ac:spMkLst>
        </pc:spChg>
        <pc:spChg chg="add">
          <ac:chgData name="Monica Millar" userId="b4026141-ec1c-4867-a988-6d9a3e4bb961" providerId="ADAL" clId="{61A48D69-75CF-4BBA-9DD0-AA1C8DBA112D}" dt="2024-02-23T23:15:13.447" v="109" actId="22"/>
          <ac:spMkLst>
            <pc:docMk/>
            <pc:sldMk cId="2403930586" sldId="294"/>
            <ac:spMk id="15" creationId="{ADA93A88-A27C-F6F2-B79E-CEACB472914D}"/>
          </ac:spMkLst>
        </pc:spChg>
        <pc:picChg chg="add mod">
          <ac:chgData name="Monica Millar" userId="b4026141-ec1c-4867-a988-6d9a3e4bb961" providerId="ADAL" clId="{61A48D69-75CF-4BBA-9DD0-AA1C8DBA112D}" dt="2024-02-23T23:14:52.273" v="107"/>
          <ac:picMkLst>
            <pc:docMk/>
            <pc:sldMk cId="2403930586" sldId="294"/>
            <ac:picMk id="3" creationId="{27798471-A5AF-FF1B-5AA8-13BD46288590}"/>
          </ac:picMkLst>
        </pc:picChg>
        <pc:picChg chg="del">
          <ac:chgData name="Monica Millar" userId="b4026141-ec1c-4867-a988-6d9a3e4bb961" providerId="ADAL" clId="{61A48D69-75CF-4BBA-9DD0-AA1C8DBA112D}" dt="2024-02-23T23:14:50.473" v="106" actId="478"/>
          <ac:picMkLst>
            <pc:docMk/>
            <pc:sldMk cId="2403930586" sldId="294"/>
            <ac:picMk id="19" creationId="{4D7C311D-5E5E-5954-47A6-ACC16C129EFD}"/>
          </ac:picMkLst>
        </pc:picChg>
      </pc:sldChg>
      <pc:sldChg chg="new del">
        <pc:chgData name="Monica Millar" userId="b4026141-ec1c-4867-a988-6d9a3e4bb961" providerId="ADAL" clId="{61A48D69-75CF-4BBA-9DD0-AA1C8DBA112D}" dt="2024-02-23T23:15:34.176" v="112" actId="680"/>
        <pc:sldMkLst>
          <pc:docMk/>
          <pc:sldMk cId="2784631256" sldId="294"/>
        </pc:sldMkLst>
      </pc:sldChg>
      <pc:sldChg chg="del">
        <pc:chgData name="Monica Millar" userId="b4026141-ec1c-4867-a988-6d9a3e4bb961" providerId="ADAL" clId="{61A48D69-75CF-4BBA-9DD0-AA1C8DBA112D}" dt="2024-02-23T22:37:13.546" v="58" actId="2696"/>
        <pc:sldMkLst>
          <pc:docMk/>
          <pc:sldMk cId="4117099719" sldId="294"/>
        </pc:sldMkLst>
      </pc:sldChg>
      <pc:sldChg chg="del">
        <pc:chgData name="Monica Millar" userId="b4026141-ec1c-4867-a988-6d9a3e4bb961" providerId="ADAL" clId="{61A48D69-75CF-4BBA-9DD0-AA1C8DBA112D}" dt="2024-02-23T22:36:46.208" v="56" actId="2696"/>
        <pc:sldMkLst>
          <pc:docMk/>
          <pc:sldMk cId="1683018339" sldId="295"/>
        </pc:sldMkLst>
      </pc:sldChg>
      <pc:sldChg chg="delSp modSp add mod">
        <pc:chgData name="Monica Millar" userId="b4026141-ec1c-4867-a988-6d9a3e4bb961" providerId="ADAL" clId="{61A48D69-75CF-4BBA-9DD0-AA1C8DBA112D}" dt="2024-02-24T04:53:03.736" v="3107" actId="948"/>
        <pc:sldMkLst>
          <pc:docMk/>
          <pc:sldMk cId="2625987797" sldId="295"/>
        </pc:sldMkLst>
        <pc:spChg chg="mod">
          <ac:chgData name="Monica Millar" userId="b4026141-ec1c-4867-a988-6d9a3e4bb961" providerId="ADAL" clId="{61A48D69-75CF-4BBA-9DD0-AA1C8DBA112D}" dt="2024-02-24T04:53:03.736" v="3107" actId="948"/>
          <ac:spMkLst>
            <pc:docMk/>
            <pc:sldMk cId="2625987797" sldId="295"/>
            <ac:spMk id="4" creationId="{548D7995-9443-7667-7603-E09A3CA3AD3B}"/>
          </ac:spMkLst>
        </pc:spChg>
        <pc:spChg chg="mod">
          <ac:chgData name="Monica Millar" userId="b4026141-ec1c-4867-a988-6d9a3e4bb961" providerId="ADAL" clId="{61A48D69-75CF-4BBA-9DD0-AA1C8DBA112D}" dt="2024-02-24T04:51:39.954" v="2959" actId="20577"/>
          <ac:spMkLst>
            <pc:docMk/>
            <pc:sldMk cId="2625987797" sldId="295"/>
            <ac:spMk id="9" creationId="{6255F5B9-3AB9-2252-DF30-B62FFA32F891}"/>
          </ac:spMkLst>
        </pc:spChg>
        <pc:picChg chg="mod">
          <ac:chgData name="Monica Millar" userId="b4026141-ec1c-4867-a988-6d9a3e4bb961" providerId="ADAL" clId="{61A48D69-75CF-4BBA-9DD0-AA1C8DBA112D}" dt="2024-02-24T04:29:29.334" v="2040" actId="1076"/>
          <ac:picMkLst>
            <pc:docMk/>
            <pc:sldMk cId="2625987797" sldId="295"/>
            <ac:picMk id="8" creationId="{587BB540-0097-0854-41F5-450F84E52ADB}"/>
          </ac:picMkLst>
        </pc:picChg>
        <pc:picChg chg="del">
          <ac:chgData name="Monica Millar" userId="b4026141-ec1c-4867-a988-6d9a3e4bb961" providerId="ADAL" clId="{61A48D69-75CF-4BBA-9DD0-AA1C8DBA112D}" dt="2024-02-24T04:29:24.143" v="2038" actId="478"/>
          <ac:picMkLst>
            <pc:docMk/>
            <pc:sldMk cId="2625987797" sldId="295"/>
            <ac:picMk id="14" creationId="{59C39694-14C7-3D2D-3F6F-44B7C36A4F87}"/>
          </ac:picMkLst>
        </pc:picChg>
      </pc:sldChg>
      <pc:sldChg chg="new del">
        <pc:chgData name="Monica Millar" userId="b4026141-ec1c-4867-a988-6d9a3e4bb961" providerId="ADAL" clId="{61A48D69-75CF-4BBA-9DD0-AA1C8DBA112D}" dt="2024-02-23T22:36:39.934" v="55" actId="680"/>
        <pc:sldMkLst>
          <pc:docMk/>
          <pc:sldMk cId="887631927" sldId="296"/>
        </pc:sldMkLst>
      </pc:sldChg>
      <pc:sldChg chg="addSp delSp modSp add mod ord">
        <pc:chgData name="Monica Millar" userId="b4026141-ec1c-4867-a988-6d9a3e4bb961" providerId="ADAL" clId="{61A48D69-75CF-4BBA-9DD0-AA1C8DBA112D}" dt="2024-02-24T04:34:48.584" v="2457" actId="20577"/>
        <pc:sldMkLst>
          <pc:docMk/>
          <pc:sldMk cId="1683985048" sldId="296"/>
        </pc:sldMkLst>
        <pc:spChg chg="mod">
          <ac:chgData name="Monica Millar" userId="b4026141-ec1c-4867-a988-6d9a3e4bb961" providerId="ADAL" clId="{61A48D69-75CF-4BBA-9DD0-AA1C8DBA112D}" dt="2024-02-24T04:28:17.664" v="2006" actId="255"/>
          <ac:spMkLst>
            <pc:docMk/>
            <pc:sldMk cId="1683985048" sldId="296"/>
            <ac:spMk id="4" creationId="{A4B518B9-00CF-EC17-8149-66790957B966}"/>
          </ac:spMkLst>
        </pc:spChg>
        <pc:spChg chg="add del mod">
          <ac:chgData name="Monica Millar" userId="b4026141-ec1c-4867-a988-6d9a3e4bb961" providerId="ADAL" clId="{61A48D69-75CF-4BBA-9DD0-AA1C8DBA112D}" dt="2024-02-24T04:34:48.584" v="2457" actId="20577"/>
          <ac:spMkLst>
            <pc:docMk/>
            <pc:sldMk cId="1683985048" sldId="296"/>
            <ac:spMk id="9" creationId="{1BACFC24-EAED-CE5D-2435-F05EE4EAD9C4}"/>
          </ac:spMkLst>
        </pc:spChg>
      </pc:sldChg>
      <pc:sldChg chg="modSp add del mod">
        <pc:chgData name="Monica Millar" userId="b4026141-ec1c-4867-a988-6d9a3e4bb961" providerId="ADAL" clId="{61A48D69-75CF-4BBA-9DD0-AA1C8DBA112D}" dt="2024-02-24T04:29:01.588" v="2014" actId="47"/>
        <pc:sldMkLst>
          <pc:docMk/>
          <pc:sldMk cId="1200415937" sldId="297"/>
        </pc:sldMkLst>
        <pc:spChg chg="mod">
          <ac:chgData name="Monica Millar" userId="b4026141-ec1c-4867-a988-6d9a3e4bb961" providerId="ADAL" clId="{61A48D69-75CF-4BBA-9DD0-AA1C8DBA112D}" dt="2024-02-24T04:23:51.932" v="1616" actId="20577"/>
          <ac:spMkLst>
            <pc:docMk/>
            <pc:sldMk cId="1200415937" sldId="297"/>
            <ac:spMk id="4" creationId="{CEBE87A7-975F-1E00-1BF1-17BB72B602D6}"/>
          </ac:spMkLst>
        </pc:spChg>
        <pc:spChg chg="mod">
          <ac:chgData name="Monica Millar" userId="b4026141-ec1c-4867-a988-6d9a3e4bb961" providerId="ADAL" clId="{61A48D69-75CF-4BBA-9DD0-AA1C8DBA112D}" dt="2024-02-24T04:17:14.818" v="1391" actId="20577"/>
          <ac:spMkLst>
            <pc:docMk/>
            <pc:sldMk cId="1200415937" sldId="297"/>
            <ac:spMk id="9" creationId="{4B019AD0-8E24-517B-4DB4-24550F6DE88A}"/>
          </ac:spMkLst>
        </pc:spChg>
      </pc:sldChg>
      <pc:sldChg chg="modSp add mod">
        <pc:chgData name="Monica Millar" userId="b4026141-ec1c-4867-a988-6d9a3e4bb961" providerId="ADAL" clId="{61A48D69-75CF-4BBA-9DD0-AA1C8DBA112D}" dt="2024-02-24T04:53:30.876" v="3110" actId="20577"/>
        <pc:sldMkLst>
          <pc:docMk/>
          <pc:sldMk cId="2021771314" sldId="297"/>
        </pc:sldMkLst>
        <pc:spChg chg="mod">
          <ac:chgData name="Monica Millar" userId="b4026141-ec1c-4867-a988-6d9a3e4bb961" providerId="ADAL" clId="{61A48D69-75CF-4BBA-9DD0-AA1C8DBA112D}" dt="2024-02-24T04:53:30.876" v="3110" actId="20577"/>
          <ac:spMkLst>
            <pc:docMk/>
            <pc:sldMk cId="2021771314" sldId="297"/>
            <ac:spMk id="4" creationId="{495FE21B-C318-5A6E-5960-EE7F0E799433}"/>
          </ac:spMkLst>
        </pc:spChg>
      </pc:sldChg>
      <pc:sldChg chg="modSp add mod">
        <pc:chgData name="Monica Millar" userId="b4026141-ec1c-4867-a988-6d9a3e4bb961" providerId="ADAL" clId="{61A48D69-75CF-4BBA-9DD0-AA1C8DBA112D}" dt="2024-02-24T04:55:27.763" v="3113" actId="255"/>
        <pc:sldMkLst>
          <pc:docMk/>
          <pc:sldMk cId="3658858085" sldId="298"/>
        </pc:sldMkLst>
        <pc:spChg chg="mod">
          <ac:chgData name="Monica Millar" userId="b4026141-ec1c-4867-a988-6d9a3e4bb961" providerId="ADAL" clId="{61A48D69-75CF-4BBA-9DD0-AA1C8DBA112D}" dt="2024-02-24T04:55:27.763" v="3113" actId="255"/>
          <ac:spMkLst>
            <pc:docMk/>
            <pc:sldMk cId="3658858085" sldId="298"/>
            <ac:spMk id="4" creationId="{0CF860A6-B4DC-E5E7-ACDC-34B81FA333BF}"/>
          </ac:spMkLst>
        </pc:spChg>
      </pc:sldChg>
      <pc:sldChg chg="addSp delSp modSp add del mod">
        <pc:chgData name="Monica Millar" userId="b4026141-ec1c-4867-a988-6d9a3e4bb961" providerId="ADAL" clId="{61A48D69-75CF-4BBA-9DD0-AA1C8DBA112D}" dt="2024-02-24T04:51:30.388" v="2940" actId="2696"/>
        <pc:sldMkLst>
          <pc:docMk/>
          <pc:sldMk cId="709303147" sldId="299"/>
        </pc:sldMkLst>
        <pc:spChg chg="add mod">
          <ac:chgData name="Monica Millar" userId="b4026141-ec1c-4867-a988-6d9a3e4bb961" providerId="ADAL" clId="{61A48D69-75CF-4BBA-9DD0-AA1C8DBA112D}" dt="2024-02-24T04:50:54.910" v="2937" actId="20577"/>
          <ac:spMkLst>
            <pc:docMk/>
            <pc:sldMk cId="709303147" sldId="299"/>
            <ac:spMk id="3" creationId="{CC365448-6BF7-54AD-875C-246B21C5B3DC}"/>
          </ac:spMkLst>
        </pc:spChg>
        <pc:spChg chg="mod">
          <ac:chgData name="Monica Millar" userId="b4026141-ec1c-4867-a988-6d9a3e4bb961" providerId="ADAL" clId="{61A48D69-75CF-4BBA-9DD0-AA1C8DBA112D}" dt="2024-02-24T04:42:37.694" v="2655" actId="20577"/>
          <ac:spMkLst>
            <pc:docMk/>
            <pc:sldMk cId="709303147" sldId="299"/>
            <ac:spMk id="4" creationId="{44116D12-20BF-F33E-B936-411F60D9AD49}"/>
          </ac:spMkLst>
        </pc:spChg>
        <pc:spChg chg="mod">
          <ac:chgData name="Monica Millar" userId="b4026141-ec1c-4867-a988-6d9a3e4bb961" providerId="ADAL" clId="{61A48D69-75CF-4BBA-9DD0-AA1C8DBA112D}" dt="2024-02-24T04:50:25.690" v="2881" actId="20577"/>
          <ac:spMkLst>
            <pc:docMk/>
            <pc:sldMk cId="709303147" sldId="299"/>
            <ac:spMk id="9" creationId="{9C55575D-9088-B045-F218-B73DB12F3840}"/>
          </ac:spMkLst>
        </pc:spChg>
        <pc:spChg chg="add del mod">
          <ac:chgData name="Monica Millar" userId="b4026141-ec1c-4867-a988-6d9a3e4bb961" providerId="ADAL" clId="{61A48D69-75CF-4BBA-9DD0-AA1C8DBA112D}" dt="2024-02-24T04:45:38.134" v="2789"/>
          <ac:spMkLst>
            <pc:docMk/>
            <pc:sldMk cId="709303147" sldId="299"/>
            <ac:spMk id="10" creationId="{D022B347-FD6E-ED4F-4CFE-B56604EB94A0}"/>
          </ac:spMkLst>
        </pc:spChg>
      </pc:sldChg>
      <pc:sldChg chg="add del">
        <pc:chgData name="Monica Millar" userId="b4026141-ec1c-4867-a988-6d9a3e4bb961" providerId="ADAL" clId="{61A48D69-75CF-4BBA-9DD0-AA1C8DBA112D}" dt="2024-02-24T04:51:17.726" v="2939" actId="2696"/>
        <pc:sldMkLst>
          <pc:docMk/>
          <pc:sldMk cId="68556766" sldId="300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CA4111-B8F5-B448-AB32-3C0AC7850BA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D5ADF87-7E1B-F94E-86DA-83918E96B39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9F8250-257E-F24B-B76F-C599D85013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E9A77-D193-2241-BF74-691D0148A6E8}" type="datetimeFigureOut">
              <a:rPr lang="en-US" smtClean="0"/>
              <a:t>2/26/2024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42F716-7C14-3B4A-AFE4-52B4F295ED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997AED-D106-5546-AC97-47A1C1C9CD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39C37-6992-F643-A8CE-24A76744FF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41389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ABDD91-2260-FA48-BF5A-2B70C75C29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F471400-7EE9-1E49-A4D9-E6E9A84CF7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DCB40E-86EB-C94F-9549-A190795F08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E9A77-D193-2241-BF74-691D0148A6E8}" type="datetimeFigureOut">
              <a:rPr lang="en-US" smtClean="0"/>
              <a:t>2/26/2024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6DE8BF-3518-804D-AF55-408B71EC9F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0E5159-1B88-444F-9666-37F27C9B8A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39C37-6992-F643-A8CE-24A76744FF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53377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8D4E907-4C77-3149-8FDE-8D7EE72880E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CC716FE-019A-334E-810A-9B6C007D1F3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0255B1-B955-1C40-A323-25C25A454C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E9A77-D193-2241-BF74-691D0148A6E8}" type="datetimeFigureOut">
              <a:rPr lang="en-US" smtClean="0"/>
              <a:t>2/26/2024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325F2D-ED16-1B4E-9B1C-26B80FC7A8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9661CE-0A04-8647-BD7C-97ADD954BE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39C37-6992-F643-A8CE-24A76744FF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32246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58233C-7E10-774A-A7B9-EFB0272CE6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9C9570-F398-7A41-B117-3CE8CB7780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38DAB4-1D2E-CB4B-82D0-36ABB173F8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E9A77-D193-2241-BF74-691D0148A6E8}" type="datetimeFigureOut">
              <a:rPr lang="en-US" smtClean="0"/>
              <a:t>2/26/2024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B31B03-2CCD-284E-ACB6-8029F5CB80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5BA8A6-A05A-084C-A047-6170353F98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39C37-6992-F643-A8CE-24A76744FF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3391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20477D-C2B8-6049-819F-F50A27AE35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35612F1-9894-2241-B71A-270EE3C875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8B05B0-3621-9C4B-9166-5E768C2826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E9A77-D193-2241-BF74-691D0148A6E8}" type="datetimeFigureOut">
              <a:rPr lang="en-US" smtClean="0"/>
              <a:t>2/26/2024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9F7EBC-FC98-2D49-94CB-F90E1DD956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3A5420-0CF0-C946-83C6-D3BFA58220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39C37-6992-F643-A8CE-24A76744FF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83625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7DE978-EDF4-B740-80AC-11ED69F324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4F7E4A-C185-B744-898E-7F13353CE5F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5A7DB56-8D4A-5346-B566-362D7A2E29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B246CEF-9C1D-D145-8D6D-83B0278994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E9A77-D193-2241-BF74-691D0148A6E8}" type="datetimeFigureOut">
              <a:rPr lang="en-US" smtClean="0"/>
              <a:t>2/26/2024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37CAE7F-201D-7649-9649-48BB81C6D7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041D8D2-32A7-2344-B40B-EBB3175F2A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39C37-6992-F643-A8CE-24A76744FF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28857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3D40E8-CB54-2149-B3C4-55E22D5E53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E6ADDD-1D45-D746-889B-51970F5C13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9E8A5D-4012-E844-BF76-F133250570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112AF55-8018-6748-9783-56287067546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D58D18F-0AB4-A04F-90A1-5419222AE46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CA4312D-0AE9-9A49-A6DB-E53821BC93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E9A77-D193-2241-BF74-691D0148A6E8}" type="datetimeFigureOut">
              <a:rPr lang="en-US" smtClean="0"/>
              <a:t>2/26/2024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349D037-69C0-BE44-984C-39F0DB71EA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13352D1-16E6-5D43-BF09-59BCA210C6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39C37-6992-F643-A8CE-24A76744FF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50162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DFFB1A-38F7-484F-B0D5-940A0DDEB7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F3EE377-A583-F84E-A36B-03B82B6DE4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E9A77-D193-2241-BF74-691D0148A6E8}" type="datetimeFigureOut">
              <a:rPr lang="en-US" smtClean="0"/>
              <a:t>2/26/2024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9CD3F8C-0F78-F844-B35B-CDE1F241F7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BC3BC9-A8B9-5742-9A58-FEDBD830E5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39C37-6992-F643-A8CE-24A76744FF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02322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9AD9094-FDD0-6C45-8CE3-7DB0D9862D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E9A77-D193-2241-BF74-691D0148A6E8}" type="datetimeFigureOut">
              <a:rPr lang="en-US" smtClean="0"/>
              <a:t>2/26/2024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AE4DFB6-8471-B649-942C-418A49F80B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70252D9-5A03-4F4F-8764-FAB69C7C88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39C37-6992-F643-A8CE-24A76744FF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26977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575138-50FB-4C4F-AC3D-2D46B29474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56A20F-CA28-B249-B079-6BC78E73A9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A576F0-3150-3F46-9D4D-BCBC69BF96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1DB8CF1-4FA2-994D-BACF-5CD6EFBE2F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E9A77-D193-2241-BF74-691D0148A6E8}" type="datetimeFigureOut">
              <a:rPr lang="en-US" smtClean="0"/>
              <a:t>2/26/2024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30856B9-6D81-4348-9147-D91A2773DB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A57FC3A-0F91-F443-BFA7-EFFC133AF6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39C37-6992-F643-A8CE-24A76744FF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79841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B02E98-42A6-E340-BACA-7D981B8126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2103C02-710A-9D48-A116-3A2B31582CB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23DBA39-2374-D349-B933-E666E25FA3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4763E86-92AB-AF4A-87C0-135B2B802D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E9A77-D193-2241-BF74-691D0148A6E8}" type="datetimeFigureOut">
              <a:rPr lang="en-US" smtClean="0"/>
              <a:t>2/26/2024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9CC2AE9-C9FC-CF45-9226-D15EEE06E9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D136F28-BD7D-0848-BF29-DE74BE99A1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39C37-6992-F643-A8CE-24A76744FF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03479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3CD54D7-2317-2F4E-8DA8-CA2224FCAE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FA1437-42DF-FC4F-BD18-07F6B03C1E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B0AC8C-ADA1-2C43-B5CD-63E1E7375CE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4E9A77-D193-2241-BF74-691D0148A6E8}" type="datetimeFigureOut">
              <a:rPr lang="en-US" smtClean="0"/>
              <a:t>2/26/2024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6B837D-DD18-6D49-87BA-56FE21C0423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05304C-9D36-4948-B168-B9B37E000B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539C37-6992-F643-A8CE-24A76744FF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17042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EB465D-D06B-4940-886B-BF01FF8F27B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2576635-2BE4-4AA4-98F2-161A765F3F5D}"/>
              </a:ext>
            </a:extLst>
          </p:cNvPr>
          <p:cNvSpPr/>
          <p:nvPr/>
        </p:nvSpPr>
        <p:spPr>
          <a:xfrm>
            <a:off x="-15943" y="4820410"/>
            <a:ext cx="12236662" cy="2040848"/>
          </a:xfrm>
          <a:prstGeom prst="rect">
            <a:avLst/>
          </a:prstGeom>
          <a:solidFill>
            <a:srgbClr val="0026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pic>
        <p:nvPicPr>
          <p:cNvPr id="6" name="Picture 5" descr="Logo, company name&#10;&#10;Description automatically generated">
            <a:extLst>
              <a:ext uri="{FF2B5EF4-FFF2-40B4-BE49-F238E27FC236}">
                <a16:creationId xmlns:a16="http://schemas.microsoft.com/office/drawing/2014/main" id="{009BD24B-A19F-3E73-9709-3720915D513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046" y="5212492"/>
            <a:ext cx="1155979" cy="1256683"/>
          </a:xfrm>
          <a:prstGeom prst="rect">
            <a:avLst/>
          </a:prstGeom>
        </p:spPr>
      </p:pic>
      <p:pic>
        <p:nvPicPr>
          <p:cNvPr id="12" name="Picture 11" descr="Logo&#10;&#10;Description automatically generated">
            <a:extLst>
              <a:ext uri="{FF2B5EF4-FFF2-40B4-BE49-F238E27FC236}">
                <a16:creationId xmlns:a16="http://schemas.microsoft.com/office/drawing/2014/main" id="{01AF1E6C-6619-E750-1AA2-179647AC870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53650" y="5435292"/>
            <a:ext cx="1609705" cy="869241"/>
          </a:xfrm>
          <a:prstGeom prst="rect">
            <a:avLst/>
          </a:prstGeom>
        </p:spPr>
      </p:pic>
      <p:pic>
        <p:nvPicPr>
          <p:cNvPr id="8" name="Picture 7" descr="Background pattern&#10;&#10;Description automatically generated">
            <a:extLst>
              <a:ext uri="{FF2B5EF4-FFF2-40B4-BE49-F238E27FC236}">
                <a16:creationId xmlns:a16="http://schemas.microsoft.com/office/drawing/2014/main" id="{BB6D3332-867C-9BF1-1408-AE97956609F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943" y="16943"/>
            <a:ext cx="12246043" cy="4924426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12D1658F-C629-6C03-4A41-639AC70DC0BF}"/>
              </a:ext>
            </a:extLst>
          </p:cNvPr>
          <p:cNvSpPr txBox="1"/>
          <p:nvPr/>
        </p:nvSpPr>
        <p:spPr>
          <a:xfrm>
            <a:off x="1609725" y="1670827"/>
            <a:ext cx="9429749" cy="70788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just"/>
            <a:r>
              <a:rPr lang="en-GB" sz="4000" b="1" dirty="0">
                <a:solidFill>
                  <a:srgbClr val="FFFFFF"/>
                </a:solidFill>
                <a:latin typeface="Arial"/>
                <a:cs typeface="Arial"/>
              </a:rPr>
              <a:t>MENTOR PROGRAM</a:t>
            </a:r>
          </a:p>
        </p:txBody>
      </p:sp>
      <p:sp>
        <p:nvSpPr>
          <p:cNvPr id="13" name="Subtitle 1">
            <a:extLst>
              <a:ext uri="{FF2B5EF4-FFF2-40B4-BE49-F238E27FC236}">
                <a16:creationId xmlns:a16="http://schemas.microsoft.com/office/drawing/2014/main" id="{35306F60-EE3B-5345-5652-DC3CBB644BA3}"/>
              </a:ext>
            </a:extLst>
          </p:cNvPr>
          <p:cNvSpPr>
            <a:spLocks noGrp="1"/>
          </p:cNvSpPr>
          <p:nvPr/>
        </p:nvSpPr>
        <p:spPr>
          <a:xfrm>
            <a:off x="1609725" y="2772091"/>
            <a:ext cx="9144000" cy="1656235"/>
          </a:xfrm>
          <a:prstGeom prst="rect">
            <a:avLst/>
          </a:prstGeom>
        </p:spPr>
        <p:txBody>
          <a:bodyPr vert="horz" lIns="91440" tIns="45720" rIns="91440" bIns="45720" rtlCol="0" anchor="t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2200" b="1" dirty="0">
                <a:solidFill>
                  <a:schemeClr val="bg1"/>
                </a:solidFill>
                <a:latin typeface="Arial"/>
                <a:cs typeface="Arial"/>
              </a:rPr>
              <a:t>Preparing for your first meeting - SWOT Analysis</a:t>
            </a:r>
          </a:p>
          <a:p>
            <a:pPr algn="just"/>
            <a:r>
              <a:rPr lang="en-US" sz="2200" b="1" dirty="0">
                <a:solidFill>
                  <a:schemeClr val="bg1"/>
                </a:solidFill>
                <a:latin typeface="Arial"/>
                <a:cs typeface="Arial"/>
              </a:rPr>
              <a:t>Your First Meeting</a:t>
            </a:r>
          </a:p>
          <a:p>
            <a:pPr algn="just"/>
            <a:r>
              <a:rPr lang="en-US" sz="2200" b="1" dirty="0">
                <a:solidFill>
                  <a:schemeClr val="bg1"/>
                </a:solidFill>
                <a:latin typeface="Arial"/>
                <a:cs typeface="Arial"/>
              </a:rPr>
              <a:t>Goal Setting and Action Plans</a:t>
            </a:r>
          </a:p>
          <a:p>
            <a:pPr algn="just"/>
            <a:r>
              <a:rPr lang="en-US" sz="2200" b="1" dirty="0">
                <a:solidFill>
                  <a:schemeClr val="bg1"/>
                </a:solidFill>
                <a:latin typeface="Arial"/>
                <a:cs typeface="Arial"/>
              </a:rPr>
              <a:t>Session Mentoring Summary</a:t>
            </a:r>
            <a:endParaRPr lang="en-US" sz="2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E6D684AD-D95D-1187-CC37-5C96FFB71F36}"/>
              </a:ext>
            </a:extLst>
          </p:cNvPr>
          <p:cNvSpPr/>
          <p:nvPr/>
        </p:nvSpPr>
        <p:spPr>
          <a:xfrm>
            <a:off x="1724025" y="2457450"/>
            <a:ext cx="9144000" cy="8572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0187941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EB465D-D06B-4940-886B-BF01FF8F27B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2576635-2BE4-4AA4-98F2-161A765F3F5D}"/>
              </a:ext>
            </a:extLst>
          </p:cNvPr>
          <p:cNvSpPr/>
          <p:nvPr/>
        </p:nvSpPr>
        <p:spPr>
          <a:xfrm>
            <a:off x="-15943" y="4820410"/>
            <a:ext cx="12236662" cy="2040848"/>
          </a:xfrm>
          <a:prstGeom prst="rect">
            <a:avLst/>
          </a:prstGeom>
          <a:solidFill>
            <a:srgbClr val="0026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pic>
        <p:nvPicPr>
          <p:cNvPr id="6" name="Picture 5" descr="Logo, company name&#10;&#10;Description automatically generated">
            <a:extLst>
              <a:ext uri="{FF2B5EF4-FFF2-40B4-BE49-F238E27FC236}">
                <a16:creationId xmlns:a16="http://schemas.microsoft.com/office/drawing/2014/main" id="{009BD24B-A19F-3E73-9709-3720915D513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046" y="5212492"/>
            <a:ext cx="1155979" cy="1256683"/>
          </a:xfrm>
          <a:prstGeom prst="rect">
            <a:avLst/>
          </a:prstGeom>
        </p:spPr>
      </p:pic>
      <p:pic>
        <p:nvPicPr>
          <p:cNvPr id="12" name="Picture 11" descr="Logo&#10;&#10;Description automatically generated">
            <a:extLst>
              <a:ext uri="{FF2B5EF4-FFF2-40B4-BE49-F238E27FC236}">
                <a16:creationId xmlns:a16="http://schemas.microsoft.com/office/drawing/2014/main" id="{01AF1E6C-6619-E750-1AA2-179647AC870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53650" y="5435292"/>
            <a:ext cx="1609705" cy="869241"/>
          </a:xfrm>
          <a:prstGeom prst="rect">
            <a:avLst/>
          </a:prstGeom>
        </p:spPr>
      </p:pic>
      <p:pic>
        <p:nvPicPr>
          <p:cNvPr id="8" name="Picture 7" descr="Background pattern&#10;&#10;Description automatically generated">
            <a:extLst>
              <a:ext uri="{FF2B5EF4-FFF2-40B4-BE49-F238E27FC236}">
                <a16:creationId xmlns:a16="http://schemas.microsoft.com/office/drawing/2014/main" id="{BB6D3332-867C-9BF1-1408-AE97956609F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943" y="-41535"/>
            <a:ext cx="12246043" cy="4924426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12D1658F-C629-6C03-4A41-639AC70DC0BF}"/>
              </a:ext>
            </a:extLst>
          </p:cNvPr>
          <p:cNvSpPr txBox="1"/>
          <p:nvPr/>
        </p:nvSpPr>
        <p:spPr>
          <a:xfrm>
            <a:off x="1609725" y="227100"/>
            <a:ext cx="9429749" cy="70788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defTabSz="685783">
              <a:spcBef>
                <a:spcPts val="750"/>
              </a:spcBef>
            </a:pPr>
            <a:r>
              <a:rPr lang="en-US" sz="4000" b="1" dirty="0">
                <a:solidFill>
                  <a:schemeClr val="bg1"/>
                </a:solidFill>
                <a:latin typeface="Arial"/>
                <a:cs typeface="Arial"/>
              </a:rPr>
              <a:t>PREPARE FOR YOUR FIRST SESSION</a:t>
            </a:r>
            <a:endParaRPr lang="en-AU" sz="4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Subtitle 1">
            <a:extLst>
              <a:ext uri="{FF2B5EF4-FFF2-40B4-BE49-F238E27FC236}">
                <a16:creationId xmlns:a16="http://schemas.microsoft.com/office/drawing/2014/main" id="{35306F60-EE3B-5345-5652-DC3CBB644BA3}"/>
              </a:ext>
            </a:extLst>
          </p:cNvPr>
          <p:cNvSpPr>
            <a:spLocks noGrp="1"/>
          </p:cNvSpPr>
          <p:nvPr/>
        </p:nvSpPr>
        <p:spPr>
          <a:xfrm>
            <a:off x="1609725" y="2772092"/>
            <a:ext cx="9144000" cy="11908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endParaRPr lang="en-US" sz="2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62415DB-C221-FE38-1747-5FA4174CBC25}"/>
              </a:ext>
            </a:extLst>
          </p:cNvPr>
          <p:cNvSpPr txBox="1"/>
          <p:nvPr/>
        </p:nvSpPr>
        <p:spPr>
          <a:xfrm>
            <a:off x="1600344" y="1112931"/>
            <a:ext cx="9267681" cy="472950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defTabSz="685783"/>
            <a:r>
              <a:rPr lang="en-AU" sz="2800" b="1" dirty="0">
                <a:solidFill>
                  <a:schemeClr val="bg1"/>
                </a:solidFill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MENTEE</a:t>
            </a:r>
          </a:p>
          <a:p>
            <a:pPr defTabSz="685783"/>
            <a:endParaRPr lang="en-AU" sz="2800" dirty="0">
              <a:solidFill>
                <a:schemeClr val="bg1"/>
              </a:solidFill>
              <a:latin typeface="Arial" panose="020B0604020202020204" pitchFamily="34" charset="0"/>
              <a:ea typeface="+mn-lt"/>
              <a:cs typeface="Arial" panose="020B0604020202020204" pitchFamily="34" charset="0"/>
            </a:endParaRPr>
          </a:p>
          <a:p>
            <a:pPr marL="457200" indent="-457200" defTabSz="685783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AU" sz="2800" dirty="0">
                <a:solidFill>
                  <a:schemeClr val="bg1"/>
                </a:solidFill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Give some thought to what you would like to achieve during the mentoring process.</a:t>
            </a:r>
          </a:p>
          <a:p>
            <a:pPr marL="457200" indent="-457200" defTabSz="685783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AU" sz="2800" dirty="0">
                <a:solidFill>
                  <a:schemeClr val="bg1"/>
                </a:solidFill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Complete the SWOT Analysis</a:t>
            </a:r>
          </a:p>
          <a:p>
            <a:pPr marL="457200" indent="-457200" defTabSz="685783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AU" sz="2800" dirty="0">
                <a:solidFill>
                  <a:schemeClr val="bg1"/>
                </a:solidFill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Begin to plan your goals</a:t>
            </a:r>
          </a:p>
          <a:p>
            <a:pPr marL="457200" indent="-457200" defTabSz="685783">
              <a:buFont typeface="Arial"/>
              <a:buChar char="•"/>
            </a:pPr>
            <a:endParaRPr lang="en-AU" sz="2800" dirty="0">
              <a:solidFill>
                <a:schemeClr val="bg1"/>
              </a:solidFill>
              <a:latin typeface="Arial" panose="020B0604020202020204" pitchFamily="34" charset="0"/>
              <a:ea typeface="+mn-lt"/>
              <a:cs typeface="Arial" panose="020B0604020202020204" pitchFamily="34" charset="0"/>
            </a:endParaRPr>
          </a:p>
          <a:p>
            <a:pPr lvl="0" algn="l" defTabSz="685783">
              <a:lnSpc>
                <a:spcPct val="100000"/>
              </a:lnSpc>
              <a:spcBef>
                <a:spcPts val="750"/>
              </a:spcBef>
            </a:pPr>
            <a:endParaRPr lang="en-AU" sz="2800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 algn="l" defTabSz="685783">
              <a:lnSpc>
                <a:spcPct val="100000"/>
              </a:lnSpc>
              <a:spcBef>
                <a:spcPts val="750"/>
              </a:spcBef>
            </a:pPr>
            <a:endParaRPr lang="en-AU" sz="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85A3B99-E1FE-6366-6DA3-89D888A901E4}"/>
              </a:ext>
            </a:extLst>
          </p:cNvPr>
          <p:cNvSpPr/>
          <p:nvPr/>
        </p:nvSpPr>
        <p:spPr>
          <a:xfrm>
            <a:off x="1724025" y="903154"/>
            <a:ext cx="9144000" cy="8572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7724939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B868D47-96EC-2596-1EEC-D9C1B1C67A5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0A5F6E-4DC1-5839-41EB-54D7F6431D6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6EADD1B-9ECC-0152-3A8D-B14A7731D9AD}"/>
              </a:ext>
            </a:extLst>
          </p:cNvPr>
          <p:cNvSpPr/>
          <p:nvPr/>
        </p:nvSpPr>
        <p:spPr>
          <a:xfrm>
            <a:off x="-15943" y="4820410"/>
            <a:ext cx="12236662" cy="2040848"/>
          </a:xfrm>
          <a:prstGeom prst="rect">
            <a:avLst/>
          </a:prstGeom>
          <a:solidFill>
            <a:srgbClr val="0026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pic>
        <p:nvPicPr>
          <p:cNvPr id="6" name="Picture 5" descr="Logo, company name&#10;&#10;Description automatically generated">
            <a:extLst>
              <a:ext uri="{FF2B5EF4-FFF2-40B4-BE49-F238E27FC236}">
                <a16:creationId xmlns:a16="http://schemas.microsoft.com/office/drawing/2014/main" id="{4A5794FF-BE93-F93B-9B98-E8F28137A0A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046" y="5212492"/>
            <a:ext cx="1155979" cy="1256683"/>
          </a:xfrm>
          <a:prstGeom prst="rect">
            <a:avLst/>
          </a:prstGeom>
        </p:spPr>
      </p:pic>
      <p:pic>
        <p:nvPicPr>
          <p:cNvPr id="12" name="Picture 11" descr="Logo&#10;&#10;Description automatically generated">
            <a:extLst>
              <a:ext uri="{FF2B5EF4-FFF2-40B4-BE49-F238E27FC236}">
                <a16:creationId xmlns:a16="http://schemas.microsoft.com/office/drawing/2014/main" id="{C9332027-EB9B-B574-C2CB-BA45FEF6B58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53650" y="5435292"/>
            <a:ext cx="1609705" cy="869241"/>
          </a:xfrm>
          <a:prstGeom prst="rect">
            <a:avLst/>
          </a:prstGeom>
        </p:spPr>
      </p:pic>
      <p:pic>
        <p:nvPicPr>
          <p:cNvPr id="8" name="Picture 7" descr="Background pattern&#10;&#10;Description automatically generated">
            <a:extLst>
              <a:ext uri="{FF2B5EF4-FFF2-40B4-BE49-F238E27FC236}">
                <a16:creationId xmlns:a16="http://schemas.microsoft.com/office/drawing/2014/main" id="{97D0D343-BADA-1482-3851-20738F04009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943" y="-41535"/>
            <a:ext cx="12246043" cy="4924426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66D01371-B256-FDB7-6F23-4972F6627ACA}"/>
              </a:ext>
            </a:extLst>
          </p:cNvPr>
          <p:cNvSpPr txBox="1"/>
          <p:nvPr/>
        </p:nvSpPr>
        <p:spPr>
          <a:xfrm>
            <a:off x="1609725" y="227100"/>
            <a:ext cx="9429749" cy="70788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defTabSz="685783">
              <a:spcBef>
                <a:spcPts val="750"/>
              </a:spcBef>
            </a:pPr>
            <a:r>
              <a:rPr lang="en-US" sz="4000" b="1" dirty="0">
                <a:solidFill>
                  <a:schemeClr val="bg1"/>
                </a:solidFill>
                <a:latin typeface="Arial"/>
                <a:cs typeface="Arial"/>
              </a:rPr>
              <a:t>PREPARE FOR YOUR FIRST SESSION</a:t>
            </a:r>
            <a:endParaRPr lang="en-AU" sz="4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Subtitle 1">
            <a:extLst>
              <a:ext uri="{FF2B5EF4-FFF2-40B4-BE49-F238E27FC236}">
                <a16:creationId xmlns:a16="http://schemas.microsoft.com/office/drawing/2014/main" id="{D7258C33-D9BD-C153-3DF7-0240B9033D76}"/>
              </a:ext>
            </a:extLst>
          </p:cNvPr>
          <p:cNvSpPr>
            <a:spLocks noGrp="1"/>
          </p:cNvSpPr>
          <p:nvPr/>
        </p:nvSpPr>
        <p:spPr>
          <a:xfrm>
            <a:off x="1609725" y="2772092"/>
            <a:ext cx="9144000" cy="11908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endParaRPr lang="en-US" sz="2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CF860A6-B4DC-E5E7-ACDC-34B81FA333BF}"/>
              </a:ext>
            </a:extLst>
          </p:cNvPr>
          <p:cNvSpPr txBox="1"/>
          <p:nvPr/>
        </p:nvSpPr>
        <p:spPr>
          <a:xfrm>
            <a:off x="1600344" y="1112931"/>
            <a:ext cx="9267681" cy="409855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defTabSz="685783"/>
            <a:r>
              <a:rPr lang="en-AU" sz="2800" b="1" dirty="0">
                <a:solidFill>
                  <a:schemeClr val="bg1"/>
                </a:solidFill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MENTOR</a:t>
            </a:r>
          </a:p>
          <a:p>
            <a:pPr marL="457200" indent="-457200" defTabSz="685783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AU" sz="1000" b="1" dirty="0">
              <a:solidFill>
                <a:schemeClr val="bg1"/>
              </a:solidFill>
              <a:latin typeface="Arial" panose="020B0604020202020204" pitchFamily="34" charset="0"/>
              <a:ea typeface="+mn-lt"/>
              <a:cs typeface="Arial" panose="020B0604020202020204" pitchFamily="34" charset="0"/>
            </a:endParaRPr>
          </a:p>
          <a:p>
            <a:pPr marL="457200" indent="-457200" defTabSz="685783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AU" sz="2800" dirty="0">
                <a:solidFill>
                  <a:schemeClr val="bg1"/>
                </a:solidFill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Consider your strengths and your work and life experiences</a:t>
            </a:r>
          </a:p>
          <a:p>
            <a:pPr marL="457200" indent="-457200" defTabSz="685783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AU" sz="2800" dirty="0">
                <a:solidFill>
                  <a:schemeClr val="bg1"/>
                </a:solidFill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Complete the SWOT Analysis</a:t>
            </a:r>
          </a:p>
          <a:p>
            <a:pPr defTabSz="685783">
              <a:lnSpc>
                <a:spcPct val="150000"/>
              </a:lnSpc>
            </a:pPr>
            <a:r>
              <a:rPr lang="en-AU" sz="2800" dirty="0">
                <a:solidFill>
                  <a:schemeClr val="bg1"/>
                </a:solidFill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 </a:t>
            </a:r>
          </a:p>
          <a:p>
            <a:pPr lvl="0" algn="l" defTabSz="685783">
              <a:lnSpc>
                <a:spcPct val="100000"/>
              </a:lnSpc>
              <a:spcBef>
                <a:spcPts val="750"/>
              </a:spcBef>
            </a:pPr>
            <a:endParaRPr lang="en-AU" sz="2800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 algn="l" defTabSz="685783">
              <a:lnSpc>
                <a:spcPct val="100000"/>
              </a:lnSpc>
              <a:spcBef>
                <a:spcPts val="750"/>
              </a:spcBef>
            </a:pPr>
            <a:endParaRPr lang="en-AU" sz="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ADFAF42-2758-8EB1-57BB-BFC155248EF2}"/>
              </a:ext>
            </a:extLst>
          </p:cNvPr>
          <p:cNvSpPr/>
          <p:nvPr/>
        </p:nvSpPr>
        <p:spPr>
          <a:xfrm>
            <a:off x="1724025" y="903154"/>
            <a:ext cx="9144000" cy="8572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6588580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66B49E4-14B2-AB02-21B1-2B10DE9AFA1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712A5E-5F0A-3E43-3F32-B2D193D17B6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BD6560A-4E84-75D8-D2B7-F3B262678CDD}"/>
              </a:ext>
            </a:extLst>
          </p:cNvPr>
          <p:cNvSpPr/>
          <p:nvPr/>
        </p:nvSpPr>
        <p:spPr>
          <a:xfrm>
            <a:off x="-15943" y="4820410"/>
            <a:ext cx="12236662" cy="2040848"/>
          </a:xfrm>
          <a:prstGeom prst="rect">
            <a:avLst/>
          </a:prstGeom>
          <a:solidFill>
            <a:srgbClr val="0026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pic>
        <p:nvPicPr>
          <p:cNvPr id="6" name="Picture 5" descr="Logo, company name&#10;&#10;Description automatically generated">
            <a:extLst>
              <a:ext uri="{FF2B5EF4-FFF2-40B4-BE49-F238E27FC236}">
                <a16:creationId xmlns:a16="http://schemas.microsoft.com/office/drawing/2014/main" id="{F9D7FDD4-B096-15A1-3E3A-61F8330A6A5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046" y="5212492"/>
            <a:ext cx="1155979" cy="1256683"/>
          </a:xfrm>
          <a:prstGeom prst="rect">
            <a:avLst/>
          </a:prstGeom>
        </p:spPr>
      </p:pic>
      <p:pic>
        <p:nvPicPr>
          <p:cNvPr id="12" name="Picture 11" descr="Logo&#10;&#10;Description automatically generated">
            <a:extLst>
              <a:ext uri="{FF2B5EF4-FFF2-40B4-BE49-F238E27FC236}">
                <a16:creationId xmlns:a16="http://schemas.microsoft.com/office/drawing/2014/main" id="{0415A5EB-F40A-5BFF-DD80-4B46171EA98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53650" y="5435292"/>
            <a:ext cx="1609705" cy="869241"/>
          </a:xfrm>
          <a:prstGeom prst="rect">
            <a:avLst/>
          </a:prstGeom>
        </p:spPr>
      </p:pic>
      <p:pic>
        <p:nvPicPr>
          <p:cNvPr id="8" name="Picture 7" descr="Background pattern&#10;&#10;Description automatically generated">
            <a:extLst>
              <a:ext uri="{FF2B5EF4-FFF2-40B4-BE49-F238E27FC236}">
                <a16:creationId xmlns:a16="http://schemas.microsoft.com/office/drawing/2014/main" id="{68C7CC44-51E8-00FB-D7D5-E5B62492528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943" y="-41535"/>
            <a:ext cx="12246043" cy="4924426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66230081-976D-C85B-63A7-56F07DBE9E83}"/>
              </a:ext>
            </a:extLst>
          </p:cNvPr>
          <p:cNvSpPr txBox="1"/>
          <p:nvPr/>
        </p:nvSpPr>
        <p:spPr>
          <a:xfrm>
            <a:off x="1609725" y="227100"/>
            <a:ext cx="9429749" cy="70788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defTabSz="685783">
              <a:spcBef>
                <a:spcPts val="750"/>
              </a:spcBef>
            </a:pPr>
            <a:r>
              <a:rPr lang="en-US" sz="4000" b="1" dirty="0">
                <a:solidFill>
                  <a:schemeClr val="bg1"/>
                </a:solidFill>
                <a:latin typeface="Arial"/>
                <a:cs typeface="Arial"/>
              </a:rPr>
              <a:t>SWOT ANALYSIS</a:t>
            </a:r>
            <a:endParaRPr lang="en-AU" sz="4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Subtitle 1">
            <a:extLst>
              <a:ext uri="{FF2B5EF4-FFF2-40B4-BE49-F238E27FC236}">
                <a16:creationId xmlns:a16="http://schemas.microsoft.com/office/drawing/2014/main" id="{3605CE51-A282-9A35-D1A4-CC0F731CE16D}"/>
              </a:ext>
            </a:extLst>
          </p:cNvPr>
          <p:cNvSpPr>
            <a:spLocks noGrp="1"/>
          </p:cNvSpPr>
          <p:nvPr/>
        </p:nvSpPr>
        <p:spPr>
          <a:xfrm>
            <a:off x="1609725" y="2772092"/>
            <a:ext cx="9144000" cy="11908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endParaRPr lang="en-US" sz="2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95FE21B-C318-5A6E-5960-EE7F0E799433}"/>
              </a:ext>
            </a:extLst>
          </p:cNvPr>
          <p:cNvSpPr txBox="1"/>
          <p:nvPr/>
        </p:nvSpPr>
        <p:spPr>
          <a:xfrm>
            <a:off x="1600344" y="1112931"/>
            <a:ext cx="9267681" cy="53758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defTabSz="685783"/>
            <a:r>
              <a:rPr lang="en-AU" sz="2800" dirty="0">
                <a:solidFill>
                  <a:schemeClr val="bg1"/>
                </a:solidFill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Complete a swot analysis</a:t>
            </a:r>
          </a:p>
          <a:p>
            <a:pPr marL="457200" indent="-457200" defTabSz="685783">
              <a:lnSpc>
                <a:spcPct val="150000"/>
              </a:lnSpc>
              <a:buFont typeface="Arial"/>
              <a:buChar char="•"/>
            </a:pPr>
            <a:r>
              <a:rPr lang="en-AU" sz="2800" dirty="0">
                <a:solidFill>
                  <a:schemeClr val="bg1"/>
                </a:solidFill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 A self-assessment exercise to examine strengths, weaknesses opportunities, and threats.</a:t>
            </a:r>
          </a:p>
          <a:p>
            <a:pPr marL="457200" indent="-457200" defTabSz="685783">
              <a:lnSpc>
                <a:spcPct val="150000"/>
              </a:lnSpc>
              <a:buFont typeface="Arial"/>
              <a:buChar char="•"/>
            </a:pPr>
            <a:r>
              <a:rPr lang="en-AU" sz="2800" dirty="0">
                <a:solidFill>
                  <a:schemeClr val="bg1"/>
                </a:solidFill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Results identify priorities for action</a:t>
            </a:r>
          </a:p>
          <a:p>
            <a:pPr marL="457200" indent="-457200" defTabSz="685783">
              <a:lnSpc>
                <a:spcPct val="150000"/>
              </a:lnSpc>
              <a:buFont typeface="Arial"/>
              <a:buChar char="•"/>
            </a:pPr>
            <a:r>
              <a:rPr lang="en-AU" sz="2800" dirty="0">
                <a:solidFill>
                  <a:schemeClr val="bg1"/>
                </a:solidFill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Mentees – identify strengths and weaknesses</a:t>
            </a:r>
          </a:p>
          <a:p>
            <a:pPr marL="457200" indent="-457200" defTabSz="685783">
              <a:lnSpc>
                <a:spcPct val="150000"/>
              </a:lnSpc>
              <a:buFont typeface="Arial"/>
              <a:buChar char="•"/>
            </a:pPr>
            <a:r>
              <a:rPr lang="en-AU" sz="2800" dirty="0">
                <a:solidFill>
                  <a:schemeClr val="bg1"/>
                </a:solidFill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Mentors – focus on strengths as a motivational tool</a:t>
            </a:r>
          </a:p>
          <a:p>
            <a:pPr defTabSz="685783">
              <a:lnSpc>
                <a:spcPct val="150000"/>
              </a:lnSpc>
            </a:pPr>
            <a:endParaRPr lang="en-AU" sz="2800" dirty="0">
              <a:solidFill>
                <a:schemeClr val="bg1"/>
              </a:solidFill>
              <a:latin typeface="Arial" panose="020B0604020202020204" pitchFamily="34" charset="0"/>
              <a:ea typeface="+mn-lt"/>
              <a:cs typeface="Arial" panose="020B0604020202020204" pitchFamily="34" charset="0"/>
            </a:endParaRPr>
          </a:p>
          <a:p>
            <a:pPr lvl="0" algn="l" defTabSz="685783">
              <a:lnSpc>
                <a:spcPct val="150000"/>
              </a:lnSpc>
              <a:spcBef>
                <a:spcPts val="750"/>
              </a:spcBef>
            </a:pPr>
            <a:endParaRPr lang="en-AU" sz="2800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 algn="l" defTabSz="685783">
              <a:lnSpc>
                <a:spcPct val="100000"/>
              </a:lnSpc>
              <a:spcBef>
                <a:spcPts val="750"/>
              </a:spcBef>
            </a:pPr>
            <a:endParaRPr lang="en-AU" sz="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95E5312-94A5-C058-6CE2-5C8C05CB7319}"/>
              </a:ext>
            </a:extLst>
          </p:cNvPr>
          <p:cNvSpPr/>
          <p:nvPr/>
        </p:nvSpPr>
        <p:spPr>
          <a:xfrm>
            <a:off x="1724025" y="903154"/>
            <a:ext cx="9144000" cy="8572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0217713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4486D56-01D9-6F8E-E8F6-8E07C813462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6E0A60-4A9F-1A29-258B-A44ADED2DCA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407E87C-590C-ADC2-DF14-39BA5DDF2F34}"/>
              </a:ext>
            </a:extLst>
          </p:cNvPr>
          <p:cNvSpPr/>
          <p:nvPr/>
        </p:nvSpPr>
        <p:spPr>
          <a:xfrm>
            <a:off x="-15943" y="4820410"/>
            <a:ext cx="12236662" cy="2040848"/>
          </a:xfrm>
          <a:prstGeom prst="rect">
            <a:avLst/>
          </a:prstGeom>
          <a:solidFill>
            <a:srgbClr val="0026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pic>
        <p:nvPicPr>
          <p:cNvPr id="6" name="Picture 5" descr="Logo, company name&#10;&#10;Description automatically generated">
            <a:extLst>
              <a:ext uri="{FF2B5EF4-FFF2-40B4-BE49-F238E27FC236}">
                <a16:creationId xmlns:a16="http://schemas.microsoft.com/office/drawing/2014/main" id="{04A4FD6E-3505-A894-F626-9A7B13E7FCE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046" y="5212492"/>
            <a:ext cx="1155979" cy="1256683"/>
          </a:xfrm>
          <a:prstGeom prst="rect">
            <a:avLst/>
          </a:prstGeom>
        </p:spPr>
      </p:pic>
      <p:pic>
        <p:nvPicPr>
          <p:cNvPr id="12" name="Picture 11" descr="Logo&#10;&#10;Description automatically generated">
            <a:extLst>
              <a:ext uri="{FF2B5EF4-FFF2-40B4-BE49-F238E27FC236}">
                <a16:creationId xmlns:a16="http://schemas.microsoft.com/office/drawing/2014/main" id="{56332C85-85A9-7DEC-61DF-C804429026F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53650" y="5435292"/>
            <a:ext cx="1609705" cy="869241"/>
          </a:xfrm>
          <a:prstGeom prst="rect">
            <a:avLst/>
          </a:prstGeom>
        </p:spPr>
      </p:pic>
      <p:pic>
        <p:nvPicPr>
          <p:cNvPr id="8" name="Picture 7" descr="Background pattern&#10;&#10;Description automatically generated">
            <a:extLst>
              <a:ext uri="{FF2B5EF4-FFF2-40B4-BE49-F238E27FC236}">
                <a16:creationId xmlns:a16="http://schemas.microsoft.com/office/drawing/2014/main" id="{3D0A2FDA-BB37-1BDD-EBB2-371B49D11AF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943" y="-41535"/>
            <a:ext cx="12246043" cy="4924426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1BACFC24-EAED-CE5D-2435-F05EE4EAD9C4}"/>
              </a:ext>
            </a:extLst>
          </p:cNvPr>
          <p:cNvSpPr txBox="1"/>
          <p:nvPr/>
        </p:nvSpPr>
        <p:spPr>
          <a:xfrm>
            <a:off x="1618778" y="325806"/>
            <a:ext cx="9429749" cy="70788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defTabSz="685783">
              <a:spcBef>
                <a:spcPts val="750"/>
              </a:spcBef>
            </a:pPr>
            <a:r>
              <a:rPr lang="en-US" sz="4000" b="1" dirty="0">
                <a:solidFill>
                  <a:schemeClr val="bg1"/>
                </a:solidFill>
                <a:latin typeface="Arial"/>
                <a:cs typeface="Arial"/>
              </a:rPr>
              <a:t>THE FIRST MEETING</a:t>
            </a:r>
            <a:endParaRPr lang="en-AU" sz="4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Subtitle 1">
            <a:extLst>
              <a:ext uri="{FF2B5EF4-FFF2-40B4-BE49-F238E27FC236}">
                <a16:creationId xmlns:a16="http://schemas.microsoft.com/office/drawing/2014/main" id="{7C484FF1-8109-E17D-3F47-E58B717D3483}"/>
              </a:ext>
            </a:extLst>
          </p:cNvPr>
          <p:cNvSpPr>
            <a:spLocks noGrp="1"/>
          </p:cNvSpPr>
          <p:nvPr/>
        </p:nvSpPr>
        <p:spPr>
          <a:xfrm>
            <a:off x="1609725" y="2772092"/>
            <a:ext cx="9144000" cy="11908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endParaRPr lang="en-US" sz="2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4B518B9-00CF-EC17-8149-66790957B966}"/>
              </a:ext>
            </a:extLst>
          </p:cNvPr>
          <p:cNvSpPr txBox="1"/>
          <p:nvPr/>
        </p:nvSpPr>
        <p:spPr>
          <a:xfrm>
            <a:off x="1685010" y="1273986"/>
            <a:ext cx="10325184" cy="347787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defTabSz="685783"/>
            <a:r>
              <a:rPr lang="en-AU" sz="2800" dirty="0">
                <a:solidFill>
                  <a:schemeClr val="bg1"/>
                </a:solidFill>
                <a:ea typeface="+mn-lt"/>
                <a:cs typeface="+mn-lt"/>
              </a:rPr>
              <a:t>In your first meeting, chat about yourself, interests and hobbies?  Discuss why you decided to become involved in the program.</a:t>
            </a:r>
          </a:p>
          <a:p>
            <a:pPr defTabSz="685783"/>
            <a:endParaRPr lang="en-AU" sz="1200" dirty="0">
              <a:solidFill>
                <a:schemeClr val="bg1"/>
              </a:solidFill>
              <a:ea typeface="+mn-lt"/>
              <a:cs typeface="+mn-lt"/>
            </a:endParaRPr>
          </a:p>
          <a:p>
            <a:pPr defTabSz="685783"/>
            <a:r>
              <a:rPr lang="en-AU" sz="2800" dirty="0">
                <a:solidFill>
                  <a:schemeClr val="bg1"/>
                </a:solidFill>
                <a:ea typeface="+mn-lt"/>
                <a:cs typeface="+mn-lt"/>
              </a:rPr>
              <a:t>MENTEE</a:t>
            </a:r>
          </a:p>
          <a:p>
            <a:pPr defTabSz="685783"/>
            <a:r>
              <a:rPr lang="en-AU" sz="2800" dirty="0">
                <a:solidFill>
                  <a:schemeClr val="bg1"/>
                </a:solidFill>
                <a:ea typeface="+mn-lt"/>
                <a:cs typeface="+mn-lt"/>
              </a:rPr>
              <a:t>Discuss what you hope to achieve</a:t>
            </a:r>
          </a:p>
          <a:p>
            <a:pPr defTabSz="685783"/>
            <a:endParaRPr lang="en-AU" sz="1200" dirty="0">
              <a:solidFill>
                <a:schemeClr val="bg1"/>
              </a:solidFill>
              <a:ea typeface="+mn-lt"/>
              <a:cs typeface="+mn-lt"/>
            </a:endParaRPr>
          </a:p>
          <a:p>
            <a:pPr defTabSz="685783"/>
            <a:r>
              <a:rPr lang="en-AU" sz="2800" dirty="0">
                <a:solidFill>
                  <a:schemeClr val="bg1"/>
                </a:solidFill>
                <a:ea typeface="+mn-lt"/>
                <a:cs typeface="+mn-lt"/>
              </a:rPr>
              <a:t>MENTOR</a:t>
            </a:r>
          </a:p>
          <a:p>
            <a:pPr defTabSz="685783"/>
            <a:r>
              <a:rPr lang="en-AU" sz="2800" dirty="0">
                <a:solidFill>
                  <a:schemeClr val="bg1"/>
                </a:solidFill>
                <a:ea typeface="+mn-lt"/>
                <a:cs typeface="+mn-lt"/>
              </a:rPr>
              <a:t>Discuss the skills and experience you have to offer and your professional and personal history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1D328ED-9517-6942-745E-863F203166C8}"/>
              </a:ext>
            </a:extLst>
          </p:cNvPr>
          <p:cNvSpPr/>
          <p:nvPr/>
        </p:nvSpPr>
        <p:spPr>
          <a:xfrm>
            <a:off x="1724025" y="1053818"/>
            <a:ext cx="9144000" cy="8572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6839850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EB465D-D06B-4940-886B-BF01FF8F27B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2576635-2BE4-4AA4-98F2-161A765F3F5D}"/>
              </a:ext>
            </a:extLst>
          </p:cNvPr>
          <p:cNvSpPr/>
          <p:nvPr/>
        </p:nvSpPr>
        <p:spPr>
          <a:xfrm>
            <a:off x="-15943" y="4861974"/>
            <a:ext cx="12236662" cy="2040848"/>
          </a:xfrm>
          <a:prstGeom prst="rect">
            <a:avLst/>
          </a:prstGeom>
          <a:solidFill>
            <a:srgbClr val="0026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pic>
        <p:nvPicPr>
          <p:cNvPr id="6" name="Picture 5" descr="Logo, company name&#10;&#10;Description automatically generated">
            <a:extLst>
              <a:ext uri="{FF2B5EF4-FFF2-40B4-BE49-F238E27FC236}">
                <a16:creationId xmlns:a16="http://schemas.microsoft.com/office/drawing/2014/main" id="{009BD24B-A19F-3E73-9709-3720915D513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046" y="5212492"/>
            <a:ext cx="1155979" cy="1256683"/>
          </a:xfrm>
          <a:prstGeom prst="rect">
            <a:avLst/>
          </a:prstGeom>
        </p:spPr>
      </p:pic>
      <p:pic>
        <p:nvPicPr>
          <p:cNvPr id="12" name="Picture 11" descr="Logo&#10;&#10;Description automatically generated">
            <a:extLst>
              <a:ext uri="{FF2B5EF4-FFF2-40B4-BE49-F238E27FC236}">
                <a16:creationId xmlns:a16="http://schemas.microsoft.com/office/drawing/2014/main" id="{01AF1E6C-6619-E750-1AA2-179647AC870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53650" y="5435292"/>
            <a:ext cx="1609705" cy="869241"/>
          </a:xfrm>
          <a:prstGeom prst="rect">
            <a:avLst/>
          </a:prstGeom>
        </p:spPr>
      </p:pic>
      <p:pic>
        <p:nvPicPr>
          <p:cNvPr id="8" name="Picture 7" descr="Background pattern&#10;&#10;Description automatically generated">
            <a:extLst>
              <a:ext uri="{FF2B5EF4-FFF2-40B4-BE49-F238E27FC236}">
                <a16:creationId xmlns:a16="http://schemas.microsoft.com/office/drawing/2014/main" id="{BB6D3332-867C-9BF1-1408-AE97956609F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943" y="-41535"/>
            <a:ext cx="12246043" cy="4924426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12D1658F-C629-6C03-4A41-639AC70DC0BF}"/>
              </a:ext>
            </a:extLst>
          </p:cNvPr>
          <p:cNvSpPr txBox="1"/>
          <p:nvPr/>
        </p:nvSpPr>
        <p:spPr>
          <a:xfrm>
            <a:off x="1204489" y="325806"/>
            <a:ext cx="10272270" cy="70788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defTabSz="685783">
              <a:spcBef>
                <a:spcPts val="750"/>
              </a:spcBef>
            </a:pPr>
            <a:r>
              <a:rPr lang="en-US" sz="4000" b="1" dirty="0">
                <a:solidFill>
                  <a:schemeClr val="bg1"/>
                </a:solidFill>
                <a:latin typeface="Arial"/>
                <a:cs typeface="Arial"/>
              </a:rPr>
              <a:t>GOAL SETTING AND ACTION PLAN</a:t>
            </a:r>
            <a:endParaRPr lang="en-US" sz="4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Subtitle 1">
            <a:extLst>
              <a:ext uri="{FF2B5EF4-FFF2-40B4-BE49-F238E27FC236}">
                <a16:creationId xmlns:a16="http://schemas.microsoft.com/office/drawing/2014/main" id="{35306F60-EE3B-5345-5652-DC3CBB644BA3}"/>
              </a:ext>
            </a:extLst>
          </p:cNvPr>
          <p:cNvSpPr>
            <a:spLocks noGrp="1"/>
          </p:cNvSpPr>
          <p:nvPr/>
        </p:nvSpPr>
        <p:spPr>
          <a:xfrm>
            <a:off x="1609725" y="2772092"/>
            <a:ext cx="9144000" cy="11908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endParaRPr lang="en-US" sz="2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62415DB-C221-FE38-1747-5FA4174CBC25}"/>
              </a:ext>
            </a:extLst>
          </p:cNvPr>
          <p:cNvSpPr txBox="1"/>
          <p:nvPr/>
        </p:nvSpPr>
        <p:spPr>
          <a:xfrm>
            <a:off x="1340426" y="1128519"/>
            <a:ext cx="10230580" cy="385746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defTabSz="685783"/>
            <a:endParaRPr lang="en-AU" sz="1000" dirty="0">
              <a:solidFill>
                <a:schemeClr val="bg1"/>
              </a:solidFill>
              <a:latin typeface="Arial"/>
              <a:ea typeface="+mn-lt"/>
              <a:cs typeface="Arial"/>
            </a:endParaRPr>
          </a:p>
          <a:p>
            <a:pPr marL="457200" indent="-457200" defTabSz="685783">
              <a:lnSpc>
                <a:spcPct val="150000"/>
              </a:lnSpc>
              <a:buFont typeface="Arial,Sans-Serif"/>
              <a:buChar char="•"/>
            </a:pPr>
            <a:r>
              <a:rPr lang="en-AU" sz="2400" dirty="0">
                <a:solidFill>
                  <a:schemeClr val="bg1"/>
                </a:solidFill>
                <a:latin typeface="Arial"/>
                <a:ea typeface="+mn-lt"/>
                <a:cs typeface="Arial"/>
              </a:rPr>
              <a:t>What are the outcomes you want to achieve?</a:t>
            </a:r>
            <a:endParaRPr lang="en-US" sz="2400" dirty="0">
              <a:solidFill>
                <a:schemeClr val="bg1"/>
              </a:solidFill>
              <a:latin typeface="Arial"/>
              <a:ea typeface="+mn-lt"/>
              <a:cs typeface="Arial"/>
            </a:endParaRPr>
          </a:p>
          <a:p>
            <a:pPr marL="457200" indent="-457200" defTabSz="685783">
              <a:lnSpc>
                <a:spcPct val="150000"/>
              </a:lnSpc>
              <a:buFont typeface="Arial,Sans-Serif"/>
              <a:buChar char="•"/>
            </a:pPr>
            <a:r>
              <a:rPr lang="en-AU" sz="2400" dirty="0">
                <a:solidFill>
                  <a:schemeClr val="bg1"/>
                </a:solidFill>
                <a:latin typeface="Arial"/>
                <a:ea typeface="+mn-lt"/>
                <a:cs typeface="Arial"/>
              </a:rPr>
              <a:t>What do you want to learn?</a:t>
            </a:r>
            <a:endParaRPr lang="en-US" sz="2400" dirty="0">
              <a:solidFill>
                <a:schemeClr val="bg1"/>
              </a:solidFill>
              <a:latin typeface="Arial"/>
              <a:ea typeface="+mn-lt"/>
              <a:cs typeface="Arial"/>
            </a:endParaRPr>
          </a:p>
          <a:p>
            <a:pPr marL="457200" indent="-457200" defTabSz="685783">
              <a:lnSpc>
                <a:spcPct val="150000"/>
              </a:lnSpc>
              <a:buFont typeface="Arial,Sans-Serif"/>
              <a:buChar char="•"/>
            </a:pPr>
            <a:r>
              <a:rPr lang="en-AU" sz="2400" dirty="0">
                <a:solidFill>
                  <a:schemeClr val="bg1"/>
                </a:solidFill>
                <a:latin typeface="Arial"/>
                <a:cs typeface="Arial"/>
              </a:rPr>
              <a:t>What growth do you want to see?</a:t>
            </a:r>
          </a:p>
          <a:p>
            <a:pPr marL="457200" indent="-457200" defTabSz="685783">
              <a:lnSpc>
                <a:spcPct val="150000"/>
              </a:lnSpc>
              <a:buFont typeface="Arial,Sans-Serif"/>
              <a:buChar char="•"/>
            </a:pPr>
            <a:r>
              <a:rPr lang="en-AU" sz="2400" dirty="0">
                <a:solidFill>
                  <a:schemeClr val="bg1"/>
                </a:solidFill>
                <a:latin typeface="Arial"/>
                <a:cs typeface="Arial"/>
              </a:rPr>
              <a:t>Use the Smart Goals Framework</a:t>
            </a:r>
          </a:p>
          <a:p>
            <a:pPr defTabSz="685783"/>
            <a:endParaRPr lang="en-AU" sz="2400" dirty="0">
              <a:solidFill>
                <a:schemeClr val="bg1"/>
              </a:solidFill>
              <a:latin typeface="Arial"/>
              <a:cs typeface="Arial"/>
            </a:endParaRPr>
          </a:p>
          <a:p>
            <a:pPr marL="457200" indent="-457200" defTabSz="685783">
              <a:buFont typeface="Arial,Sans-Serif"/>
              <a:buChar char="•"/>
            </a:pPr>
            <a:endParaRPr lang="en-AU" sz="2800" dirty="0">
              <a:solidFill>
                <a:schemeClr val="bg1"/>
              </a:solidFill>
              <a:latin typeface="Arial"/>
              <a:cs typeface="Arial"/>
            </a:endParaRPr>
          </a:p>
          <a:p>
            <a:pPr marL="457200" indent="-457200" defTabSz="685783">
              <a:buFont typeface="Arial,Sans-Serif"/>
              <a:buChar char="•"/>
            </a:pPr>
            <a:endParaRPr lang="en-AU" sz="2400" dirty="0">
              <a:solidFill>
                <a:schemeClr val="bg1"/>
              </a:solidFill>
              <a:latin typeface="Arial"/>
              <a:cs typeface="Arial"/>
            </a:endParaRPr>
          </a:p>
          <a:p>
            <a:pPr defTabSz="685783">
              <a:spcBef>
                <a:spcPts val="750"/>
              </a:spcBef>
            </a:pPr>
            <a:endParaRPr lang="en-AU" sz="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85A3B99-E1FE-6366-6DA3-89D888A901E4}"/>
              </a:ext>
            </a:extLst>
          </p:cNvPr>
          <p:cNvSpPr/>
          <p:nvPr/>
        </p:nvSpPr>
        <p:spPr>
          <a:xfrm flipV="1">
            <a:off x="1340426" y="1066803"/>
            <a:ext cx="9819409" cy="4571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48FCD00-385F-7DA2-1FFF-B0A125BEDA3D}"/>
              </a:ext>
            </a:extLst>
          </p:cNvPr>
          <p:cNvSpPr txBox="1"/>
          <p:nvPr/>
        </p:nvSpPr>
        <p:spPr>
          <a:xfrm>
            <a:off x="8700383" y="1363293"/>
            <a:ext cx="245950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3600" b="1" dirty="0">
                <a:solidFill>
                  <a:schemeClr val="bg1"/>
                </a:solidFill>
              </a:rPr>
              <a:t>S</a:t>
            </a:r>
            <a:r>
              <a:rPr lang="en-AU" sz="3600" dirty="0">
                <a:solidFill>
                  <a:schemeClr val="bg1"/>
                </a:solidFill>
              </a:rPr>
              <a:t>pecific</a:t>
            </a:r>
          </a:p>
          <a:p>
            <a:r>
              <a:rPr lang="en-AU" sz="3600" b="1" dirty="0">
                <a:solidFill>
                  <a:schemeClr val="bg1"/>
                </a:solidFill>
              </a:rPr>
              <a:t>M</a:t>
            </a:r>
            <a:r>
              <a:rPr lang="en-AU" sz="3600" dirty="0">
                <a:solidFill>
                  <a:schemeClr val="bg1"/>
                </a:solidFill>
              </a:rPr>
              <a:t>easurable</a:t>
            </a:r>
          </a:p>
          <a:p>
            <a:r>
              <a:rPr lang="en-AU" sz="3600" b="1" dirty="0">
                <a:solidFill>
                  <a:schemeClr val="bg1"/>
                </a:solidFill>
              </a:rPr>
              <a:t>A</a:t>
            </a:r>
            <a:r>
              <a:rPr lang="en-AU" sz="3600" dirty="0">
                <a:solidFill>
                  <a:schemeClr val="bg1"/>
                </a:solidFill>
              </a:rPr>
              <a:t>ctionable</a:t>
            </a:r>
          </a:p>
          <a:p>
            <a:r>
              <a:rPr lang="en-AU" sz="3600" b="1" dirty="0">
                <a:solidFill>
                  <a:schemeClr val="bg1"/>
                </a:solidFill>
              </a:rPr>
              <a:t>R</a:t>
            </a:r>
            <a:r>
              <a:rPr lang="en-AU" sz="3600" dirty="0">
                <a:solidFill>
                  <a:schemeClr val="bg1"/>
                </a:solidFill>
              </a:rPr>
              <a:t>ealistic</a:t>
            </a:r>
          </a:p>
          <a:p>
            <a:r>
              <a:rPr lang="en-AU" sz="3600" b="1" dirty="0">
                <a:solidFill>
                  <a:schemeClr val="bg1"/>
                </a:solidFill>
              </a:rPr>
              <a:t>T</a:t>
            </a:r>
            <a:r>
              <a:rPr lang="en-AU" sz="3600" dirty="0">
                <a:solidFill>
                  <a:schemeClr val="bg1"/>
                </a:solidFill>
              </a:rPr>
              <a:t>ime-bound</a:t>
            </a:r>
          </a:p>
        </p:txBody>
      </p:sp>
    </p:spTree>
    <p:extLst>
      <p:ext uri="{BB962C8B-B14F-4D97-AF65-F5344CB8AC3E}">
        <p14:creationId xmlns:p14="http://schemas.microsoft.com/office/powerpoint/2010/main" val="22767475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CAB07C0-78AE-43C3-5B68-8A6300019A9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0396C5-7FC7-8DB0-6B7B-BAA98CC7179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4ECA1CF-60B8-B970-27E4-D65EB0FB4CA1}"/>
              </a:ext>
            </a:extLst>
          </p:cNvPr>
          <p:cNvSpPr/>
          <p:nvPr/>
        </p:nvSpPr>
        <p:spPr>
          <a:xfrm>
            <a:off x="-15943" y="4820410"/>
            <a:ext cx="12236662" cy="2040848"/>
          </a:xfrm>
          <a:prstGeom prst="rect">
            <a:avLst/>
          </a:prstGeom>
          <a:solidFill>
            <a:srgbClr val="0026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pic>
        <p:nvPicPr>
          <p:cNvPr id="6" name="Picture 5" descr="Logo, company name&#10;&#10;Description automatically generated">
            <a:extLst>
              <a:ext uri="{FF2B5EF4-FFF2-40B4-BE49-F238E27FC236}">
                <a16:creationId xmlns:a16="http://schemas.microsoft.com/office/drawing/2014/main" id="{AC5A5BA8-46BC-1630-396D-37E6CE9C2FB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046" y="5212492"/>
            <a:ext cx="1155979" cy="1256683"/>
          </a:xfrm>
          <a:prstGeom prst="rect">
            <a:avLst/>
          </a:prstGeom>
        </p:spPr>
      </p:pic>
      <p:pic>
        <p:nvPicPr>
          <p:cNvPr id="12" name="Picture 11" descr="Logo&#10;&#10;Description automatically generated">
            <a:extLst>
              <a:ext uri="{FF2B5EF4-FFF2-40B4-BE49-F238E27FC236}">
                <a16:creationId xmlns:a16="http://schemas.microsoft.com/office/drawing/2014/main" id="{DF428E17-908E-B1EC-5D6A-E88BF4DDE1A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53650" y="5435292"/>
            <a:ext cx="1609705" cy="869241"/>
          </a:xfrm>
          <a:prstGeom prst="rect">
            <a:avLst/>
          </a:prstGeom>
        </p:spPr>
      </p:pic>
      <p:pic>
        <p:nvPicPr>
          <p:cNvPr id="8" name="Picture 7" descr="Background pattern&#10;&#10;Description automatically generated">
            <a:extLst>
              <a:ext uri="{FF2B5EF4-FFF2-40B4-BE49-F238E27FC236}">
                <a16:creationId xmlns:a16="http://schemas.microsoft.com/office/drawing/2014/main" id="{587BB540-0097-0854-41F5-450F84E52AD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943" y="-41535"/>
            <a:ext cx="12246043" cy="4924426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6255F5B9-3AB9-2252-DF30-B62FFA32F891}"/>
              </a:ext>
            </a:extLst>
          </p:cNvPr>
          <p:cNvSpPr txBox="1"/>
          <p:nvPr/>
        </p:nvSpPr>
        <p:spPr>
          <a:xfrm>
            <a:off x="1609725" y="227100"/>
            <a:ext cx="9429749" cy="70788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defTabSz="685783">
              <a:spcBef>
                <a:spcPts val="750"/>
              </a:spcBef>
            </a:pPr>
            <a:r>
              <a:rPr lang="en-US" sz="4000" b="1" dirty="0">
                <a:solidFill>
                  <a:schemeClr val="bg1"/>
                </a:solidFill>
                <a:latin typeface="Arial"/>
                <a:cs typeface="Arial"/>
              </a:rPr>
              <a:t>SESSION SUMMARY &amp; NEXT STEPS</a:t>
            </a:r>
            <a:endParaRPr lang="en-AU" sz="4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Subtitle 1">
            <a:extLst>
              <a:ext uri="{FF2B5EF4-FFF2-40B4-BE49-F238E27FC236}">
                <a16:creationId xmlns:a16="http://schemas.microsoft.com/office/drawing/2014/main" id="{44CEC3AC-1832-1C3C-7D6D-4AEFBD9BD280}"/>
              </a:ext>
            </a:extLst>
          </p:cNvPr>
          <p:cNvSpPr>
            <a:spLocks noGrp="1"/>
          </p:cNvSpPr>
          <p:nvPr/>
        </p:nvSpPr>
        <p:spPr>
          <a:xfrm>
            <a:off x="1609725" y="2772092"/>
            <a:ext cx="9144000" cy="11908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endParaRPr lang="en-US" sz="2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48D7995-9443-7667-7603-E09A3CA3AD3B}"/>
              </a:ext>
            </a:extLst>
          </p:cNvPr>
          <p:cNvSpPr txBox="1"/>
          <p:nvPr/>
        </p:nvSpPr>
        <p:spPr>
          <a:xfrm>
            <a:off x="1547884" y="1107372"/>
            <a:ext cx="9320141" cy="365228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defTabSz="685783">
              <a:lnSpc>
                <a:spcPct val="150000"/>
              </a:lnSpc>
            </a:pPr>
            <a:r>
              <a:rPr lang="en-AU" sz="2800" dirty="0">
                <a:solidFill>
                  <a:schemeClr val="bg1"/>
                </a:solidFill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	</a:t>
            </a:r>
          </a:p>
          <a:p>
            <a:pPr marL="457200" indent="-457200" defTabSz="685783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AU" sz="2800" dirty="0">
                <a:solidFill>
                  <a:schemeClr val="bg1"/>
                </a:solidFill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Agree on actions before the next session</a:t>
            </a:r>
          </a:p>
          <a:p>
            <a:pPr marL="457200" indent="-457200" defTabSz="685783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AU" sz="2800" dirty="0">
                <a:solidFill>
                  <a:schemeClr val="bg1"/>
                </a:solidFill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Organise dates and times for the next few sessions</a:t>
            </a:r>
          </a:p>
          <a:p>
            <a:pPr marL="457200" indent="-457200" defTabSz="685783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AU" sz="2800" dirty="0">
                <a:solidFill>
                  <a:schemeClr val="bg1"/>
                </a:solidFill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Record a summary of the session</a:t>
            </a:r>
            <a:endParaRPr lang="en-A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0" indent="-457200" algn="l" defTabSz="685783">
              <a:lnSpc>
                <a:spcPct val="150000"/>
              </a:lnSpc>
              <a:spcBef>
                <a:spcPts val="750"/>
              </a:spcBef>
              <a:buFont typeface="Arial" panose="020B0604020202020204" pitchFamily="34" charset="0"/>
              <a:buChar char="•"/>
            </a:pPr>
            <a:endParaRPr lang="en-AU" sz="2800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 algn="l" defTabSz="685783">
              <a:lnSpc>
                <a:spcPct val="100000"/>
              </a:lnSpc>
              <a:spcBef>
                <a:spcPts val="750"/>
              </a:spcBef>
            </a:pPr>
            <a:endParaRPr lang="en-AU" sz="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B49BF1D-4680-A08B-95D1-C7CD78700F41}"/>
              </a:ext>
            </a:extLst>
          </p:cNvPr>
          <p:cNvSpPr/>
          <p:nvPr/>
        </p:nvSpPr>
        <p:spPr>
          <a:xfrm>
            <a:off x="1724025" y="903154"/>
            <a:ext cx="9144000" cy="8572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6259877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DDB5F64-FA8E-193E-769D-CE80BD0FF2F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C56F52-4720-5B36-56FB-C286531B77F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B0B13DF-C833-794A-647D-685F479C20A6}"/>
              </a:ext>
            </a:extLst>
          </p:cNvPr>
          <p:cNvSpPr/>
          <p:nvPr/>
        </p:nvSpPr>
        <p:spPr>
          <a:xfrm>
            <a:off x="-15943" y="4820410"/>
            <a:ext cx="12236662" cy="2040848"/>
          </a:xfrm>
          <a:prstGeom prst="rect">
            <a:avLst/>
          </a:prstGeom>
          <a:solidFill>
            <a:srgbClr val="0026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pic>
        <p:nvPicPr>
          <p:cNvPr id="6" name="Picture 5" descr="Logo, company name&#10;&#10;Description automatically generated">
            <a:extLst>
              <a:ext uri="{FF2B5EF4-FFF2-40B4-BE49-F238E27FC236}">
                <a16:creationId xmlns:a16="http://schemas.microsoft.com/office/drawing/2014/main" id="{F142D3AB-7167-1532-F0ED-4E65B95EC8A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046" y="5212492"/>
            <a:ext cx="1155979" cy="1256683"/>
          </a:xfrm>
          <a:prstGeom prst="rect">
            <a:avLst/>
          </a:prstGeom>
        </p:spPr>
      </p:pic>
      <p:pic>
        <p:nvPicPr>
          <p:cNvPr id="12" name="Picture 11" descr="Logo&#10;&#10;Description automatically generated">
            <a:extLst>
              <a:ext uri="{FF2B5EF4-FFF2-40B4-BE49-F238E27FC236}">
                <a16:creationId xmlns:a16="http://schemas.microsoft.com/office/drawing/2014/main" id="{6F3ECA88-E78B-5D2C-618C-D850EFDC22D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53650" y="5435292"/>
            <a:ext cx="1609705" cy="869241"/>
          </a:xfrm>
          <a:prstGeom prst="rect">
            <a:avLst/>
          </a:prstGeom>
        </p:spPr>
      </p:pic>
      <p:pic>
        <p:nvPicPr>
          <p:cNvPr id="8" name="Picture 7" descr="Background pattern&#10;&#10;Description automatically generated">
            <a:extLst>
              <a:ext uri="{FF2B5EF4-FFF2-40B4-BE49-F238E27FC236}">
                <a16:creationId xmlns:a16="http://schemas.microsoft.com/office/drawing/2014/main" id="{A9527C4C-FBBF-9941-77CC-3AAA0054BAA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943" y="-41535"/>
            <a:ext cx="12246043" cy="4924426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FB4512E1-4AF7-5EB9-72CC-790FCCDFEA10}"/>
              </a:ext>
            </a:extLst>
          </p:cNvPr>
          <p:cNvSpPr txBox="1"/>
          <p:nvPr/>
        </p:nvSpPr>
        <p:spPr>
          <a:xfrm>
            <a:off x="1609725" y="227100"/>
            <a:ext cx="9429749" cy="70788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defTabSz="685783">
              <a:spcBef>
                <a:spcPts val="750"/>
              </a:spcBef>
            </a:pPr>
            <a:r>
              <a:rPr lang="en-US" sz="4000" b="1" dirty="0">
                <a:solidFill>
                  <a:schemeClr val="bg1"/>
                </a:solidFill>
                <a:latin typeface="Arial"/>
                <a:cs typeface="Arial"/>
              </a:rPr>
              <a:t>RESOURCE TEMPLATES</a:t>
            </a:r>
            <a:endParaRPr lang="en-AU" sz="4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Subtitle 1">
            <a:extLst>
              <a:ext uri="{FF2B5EF4-FFF2-40B4-BE49-F238E27FC236}">
                <a16:creationId xmlns:a16="http://schemas.microsoft.com/office/drawing/2014/main" id="{BDB5C926-E3FB-669D-E8A3-4E48248A6553}"/>
              </a:ext>
            </a:extLst>
          </p:cNvPr>
          <p:cNvSpPr>
            <a:spLocks noGrp="1"/>
          </p:cNvSpPr>
          <p:nvPr/>
        </p:nvSpPr>
        <p:spPr>
          <a:xfrm>
            <a:off x="1609725" y="2772092"/>
            <a:ext cx="9144000" cy="11908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endParaRPr lang="en-US" sz="2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B0ABDC5-B5C4-953B-47BD-A186C05890B3}"/>
              </a:ext>
            </a:extLst>
          </p:cNvPr>
          <p:cNvSpPr txBox="1"/>
          <p:nvPr/>
        </p:nvSpPr>
        <p:spPr>
          <a:xfrm>
            <a:off x="1547884" y="1107372"/>
            <a:ext cx="9320141" cy="181588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457200" lvl="0" indent="-457200" algn="l" defTabSz="685783">
              <a:lnSpc>
                <a:spcPct val="100000"/>
              </a:lnSpc>
              <a:spcBef>
                <a:spcPts val="750"/>
              </a:spcBef>
              <a:buFont typeface="Arial" panose="020B0604020202020204" pitchFamily="34" charset="0"/>
              <a:buChar char="•"/>
            </a:pPr>
            <a:endParaRPr lang="en-AU" sz="2800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lvl="0" indent="-457200" algn="l" defTabSz="685783">
              <a:lnSpc>
                <a:spcPct val="100000"/>
              </a:lnSpc>
              <a:spcBef>
                <a:spcPts val="750"/>
              </a:spcBef>
              <a:buFont typeface="Arial" panose="020B0604020202020204" pitchFamily="34" charset="0"/>
              <a:buChar char="•"/>
            </a:pPr>
            <a:endParaRPr lang="en-AU" sz="2800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lvl="0" indent="-457200" algn="l" defTabSz="685783">
              <a:lnSpc>
                <a:spcPct val="100000"/>
              </a:lnSpc>
              <a:spcBef>
                <a:spcPts val="750"/>
              </a:spcBef>
              <a:buFont typeface="Arial" panose="020B0604020202020204" pitchFamily="34" charset="0"/>
              <a:buChar char="•"/>
            </a:pPr>
            <a:endParaRPr lang="en-AU" sz="2800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 algn="l" defTabSz="685783">
              <a:lnSpc>
                <a:spcPct val="100000"/>
              </a:lnSpc>
              <a:spcBef>
                <a:spcPts val="750"/>
              </a:spcBef>
            </a:pPr>
            <a:endParaRPr lang="en-AU" sz="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CCB3AB2-EAF1-7CFC-CF65-98D482137B6F}"/>
              </a:ext>
            </a:extLst>
          </p:cNvPr>
          <p:cNvSpPr/>
          <p:nvPr/>
        </p:nvSpPr>
        <p:spPr>
          <a:xfrm>
            <a:off x="1724025" y="903154"/>
            <a:ext cx="9144000" cy="8572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244E064-BEE8-944F-A270-E91882FAC82E}"/>
              </a:ext>
            </a:extLst>
          </p:cNvPr>
          <p:cNvSpPr txBox="1"/>
          <p:nvPr/>
        </p:nvSpPr>
        <p:spPr>
          <a:xfrm>
            <a:off x="1724024" y="1659669"/>
            <a:ext cx="7220799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AU" sz="2800" dirty="0">
                <a:solidFill>
                  <a:schemeClr val="bg1"/>
                </a:solidFill>
              </a:rPr>
              <a:t>SWOT Analysis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AU" sz="2800" dirty="0">
                <a:solidFill>
                  <a:schemeClr val="bg1"/>
                </a:solidFill>
              </a:rPr>
              <a:t>Goal Setting and Action Plan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AU" sz="2800" dirty="0">
                <a:solidFill>
                  <a:schemeClr val="bg1"/>
                </a:solidFill>
              </a:rPr>
              <a:t>Mentoring Session Summary</a:t>
            </a:r>
          </a:p>
          <a:p>
            <a:endParaRPr lang="en-AU" sz="2800" dirty="0"/>
          </a:p>
          <a:p>
            <a:endParaRPr lang="en-AU" sz="2800" dirty="0"/>
          </a:p>
          <a:p>
            <a:endParaRPr lang="en-AU" sz="2800" dirty="0"/>
          </a:p>
        </p:txBody>
      </p:sp>
    </p:spTree>
    <p:extLst>
      <p:ext uri="{BB962C8B-B14F-4D97-AF65-F5344CB8AC3E}">
        <p14:creationId xmlns:p14="http://schemas.microsoft.com/office/powerpoint/2010/main" val="685567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EB465D-D06B-4940-886B-BF01FF8F27B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2576635-2BE4-4AA4-98F2-161A765F3F5D}"/>
              </a:ext>
            </a:extLst>
          </p:cNvPr>
          <p:cNvSpPr/>
          <p:nvPr/>
        </p:nvSpPr>
        <p:spPr>
          <a:xfrm>
            <a:off x="-15943" y="4820410"/>
            <a:ext cx="12236662" cy="2040848"/>
          </a:xfrm>
          <a:prstGeom prst="rect">
            <a:avLst/>
          </a:prstGeom>
          <a:solidFill>
            <a:srgbClr val="0026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pic>
        <p:nvPicPr>
          <p:cNvPr id="6" name="Picture 5" descr="Logo, company name&#10;&#10;Description automatically generated">
            <a:extLst>
              <a:ext uri="{FF2B5EF4-FFF2-40B4-BE49-F238E27FC236}">
                <a16:creationId xmlns:a16="http://schemas.microsoft.com/office/drawing/2014/main" id="{009BD24B-A19F-3E73-9709-3720915D513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046" y="5212492"/>
            <a:ext cx="1155979" cy="1256683"/>
          </a:xfrm>
          <a:prstGeom prst="rect">
            <a:avLst/>
          </a:prstGeom>
        </p:spPr>
      </p:pic>
      <p:pic>
        <p:nvPicPr>
          <p:cNvPr id="12" name="Picture 11" descr="Logo&#10;&#10;Description automatically generated">
            <a:extLst>
              <a:ext uri="{FF2B5EF4-FFF2-40B4-BE49-F238E27FC236}">
                <a16:creationId xmlns:a16="http://schemas.microsoft.com/office/drawing/2014/main" id="{01AF1E6C-6619-E750-1AA2-179647AC870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53650" y="5435292"/>
            <a:ext cx="1609705" cy="869241"/>
          </a:xfrm>
          <a:prstGeom prst="rect">
            <a:avLst/>
          </a:prstGeom>
        </p:spPr>
      </p:pic>
      <p:pic>
        <p:nvPicPr>
          <p:cNvPr id="8" name="Picture 7" descr="Background pattern&#10;&#10;Description automatically generated">
            <a:extLst>
              <a:ext uri="{FF2B5EF4-FFF2-40B4-BE49-F238E27FC236}">
                <a16:creationId xmlns:a16="http://schemas.microsoft.com/office/drawing/2014/main" id="{BB6D3332-867C-9BF1-1408-AE97956609F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943" y="-41535"/>
            <a:ext cx="12246043" cy="4924426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12D1658F-C629-6C03-4A41-639AC70DC0BF}"/>
              </a:ext>
            </a:extLst>
          </p:cNvPr>
          <p:cNvSpPr txBox="1"/>
          <p:nvPr/>
        </p:nvSpPr>
        <p:spPr>
          <a:xfrm>
            <a:off x="1609725" y="325806"/>
            <a:ext cx="942974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4000" b="1" dirty="0">
                <a:solidFill>
                  <a:srgbClr val="FFFFFF"/>
                </a:solidFill>
                <a:latin typeface="Arial" panose="020B0604020202020204" pitchFamily="34" charset="0"/>
              </a:rPr>
              <a:t>CONTACT</a:t>
            </a:r>
            <a:endParaRPr lang="en-AU" sz="4000" dirty="0"/>
          </a:p>
        </p:txBody>
      </p:sp>
      <p:sp>
        <p:nvSpPr>
          <p:cNvPr id="13" name="Subtitle 1">
            <a:extLst>
              <a:ext uri="{FF2B5EF4-FFF2-40B4-BE49-F238E27FC236}">
                <a16:creationId xmlns:a16="http://schemas.microsoft.com/office/drawing/2014/main" id="{35306F60-EE3B-5345-5652-DC3CBB644BA3}"/>
              </a:ext>
            </a:extLst>
          </p:cNvPr>
          <p:cNvSpPr>
            <a:spLocks noGrp="1"/>
          </p:cNvSpPr>
          <p:nvPr/>
        </p:nvSpPr>
        <p:spPr>
          <a:xfrm>
            <a:off x="1609725" y="2772092"/>
            <a:ext cx="9144000" cy="11908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endParaRPr lang="en-US" sz="2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62415DB-C221-FE38-1747-5FA4174CBC25}"/>
              </a:ext>
            </a:extLst>
          </p:cNvPr>
          <p:cNvSpPr txBox="1"/>
          <p:nvPr/>
        </p:nvSpPr>
        <p:spPr>
          <a:xfrm>
            <a:off x="1600344" y="1230394"/>
            <a:ext cx="8808930" cy="35086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l" defTabSz="685783">
              <a:lnSpc>
                <a:spcPct val="100000"/>
              </a:lnSpc>
              <a:spcBef>
                <a:spcPts val="750"/>
              </a:spcBef>
            </a:pPr>
            <a:r>
              <a:rPr lang="en-AU" sz="28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Monica Millar</a:t>
            </a:r>
          </a:p>
          <a:p>
            <a:pPr lvl="0" algn="l" defTabSz="685783">
              <a:lnSpc>
                <a:spcPct val="100000"/>
              </a:lnSpc>
              <a:spcBef>
                <a:spcPts val="750"/>
              </a:spcBef>
            </a:pPr>
            <a:r>
              <a:rPr lang="en-AU" sz="28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Program Manager</a:t>
            </a:r>
          </a:p>
          <a:p>
            <a:pPr lvl="0" algn="l" defTabSz="685783">
              <a:lnSpc>
                <a:spcPct val="100000"/>
              </a:lnSpc>
              <a:spcBef>
                <a:spcPts val="750"/>
              </a:spcBef>
            </a:pPr>
            <a:r>
              <a:rPr lang="en-AU" sz="28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NSW Cyber Business Exchange</a:t>
            </a:r>
          </a:p>
          <a:p>
            <a:pPr lvl="0" algn="l" defTabSz="685783">
              <a:lnSpc>
                <a:spcPct val="100000"/>
              </a:lnSpc>
              <a:spcBef>
                <a:spcPts val="750"/>
              </a:spcBef>
            </a:pPr>
            <a:r>
              <a:rPr lang="en-AU" sz="28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monica.millar@aisa.org.au</a:t>
            </a:r>
          </a:p>
          <a:p>
            <a:pPr lvl="0" algn="l" defTabSz="685783">
              <a:lnSpc>
                <a:spcPct val="100000"/>
              </a:lnSpc>
              <a:spcBef>
                <a:spcPts val="750"/>
              </a:spcBef>
            </a:pPr>
            <a:r>
              <a:rPr lang="en-AU" sz="28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MOB:  0447 007298</a:t>
            </a:r>
          </a:p>
          <a:p>
            <a:pPr lvl="0" algn="l" defTabSz="685783">
              <a:lnSpc>
                <a:spcPct val="100000"/>
              </a:lnSpc>
              <a:spcBef>
                <a:spcPts val="750"/>
              </a:spcBef>
            </a:pPr>
            <a:endParaRPr lang="en-AU" sz="28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171446" lvl="0" indent="-171446" algn="l" defTabSz="685783">
              <a:lnSpc>
                <a:spcPct val="100000"/>
              </a:lnSpc>
              <a:spcBef>
                <a:spcPts val="750"/>
              </a:spcBef>
              <a:buFont typeface="Arial" panose="020B0604020202020204" pitchFamily="34" charset="0"/>
              <a:buChar char="•"/>
            </a:pPr>
            <a:endParaRPr lang="en-AU" sz="1400" dirty="0">
              <a:solidFill>
                <a:schemeClr val="bg1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85A3B99-E1FE-6366-6DA3-89D888A901E4}"/>
              </a:ext>
            </a:extLst>
          </p:cNvPr>
          <p:cNvSpPr/>
          <p:nvPr/>
        </p:nvSpPr>
        <p:spPr>
          <a:xfrm>
            <a:off x="1724025" y="1091166"/>
            <a:ext cx="9144000" cy="8572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0519612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cc0d8102-cd30-4e6b-b649-f10e9ae3332f">
      <Terms xmlns="http://schemas.microsoft.com/office/infopath/2007/PartnerControls"/>
    </lcf76f155ced4ddcb4097134ff3c332f>
    <TaxCatchAll xmlns="542e77bf-5f4f-4d18-9eeb-2b687d22ed34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3093C22826FD749B2130A3E2E8EAE26" ma:contentTypeVersion="18" ma:contentTypeDescription="Create a new document." ma:contentTypeScope="" ma:versionID="e8ab3213593537433a2436f0f7d1733b">
  <xsd:schema xmlns:xsd="http://www.w3.org/2001/XMLSchema" xmlns:xs="http://www.w3.org/2001/XMLSchema" xmlns:p="http://schemas.microsoft.com/office/2006/metadata/properties" xmlns:ns2="cc0d8102-cd30-4e6b-b649-f10e9ae3332f" xmlns:ns3="542e77bf-5f4f-4d18-9eeb-2b687d22ed34" targetNamespace="http://schemas.microsoft.com/office/2006/metadata/properties" ma:root="true" ma:fieldsID="4febd144b2f14b642e36be36e4f92894" ns2:_="" ns3:_="">
    <xsd:import namespace="cc0d8102-cd30-4e6b-b649-f10e9ae3332f"/>
    <xsd:import namespace="542e77bf-5f4f-4d18-9eeb-2b687d22ed3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lcf76f155ced4ddcb4097134ff3c332f" minOccurs="0"/>
                <xsd:element ref="ns3:TaxCatchAll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0d8102-cd30-4e6b-b649-f10e9ae3332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Length (seconds)" ma:internalName="MediaLengthInSeconds" ma:readOnly="true">
      <xsd:simpleType>
        <xsd:restriction base="dms:Unknown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19" nillable="true" ma:taxonomy="true" ma:internalName="lcf76f155ced4ddcb4097134ff3c332f" ma:taxonomyFieldName="MediaServiceImageTags" ma:displayName="Image Tags" ma:readOnly="false" ma:fieldId="{5cf76f15-5ced-4ddc-b409-7134ff3c332f}" ma:taxonomyMulti="true" ma:sspId="b71ecd04-fa81-4654-826f-4e3dcb497a9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1" nillable="true" ma:displayName="Location" ma:internalName="MediaServiceLocation" ma:readOnly="true">
      <xsd:simpleType>
        <xsd:restriction base="dms:Text"/>
      </xsd:simple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42e77bf-5f4f-4d18-9eeb-2b687d22ed34" elementFormDefault="qualified">
    <xsd:import namespace="http://schemas.microsoft.com/office/2006/documentManagement/types"/>
    <xsd:import namespace="http://schemas.microsoft.com/office/infopath/2007/PartnerControls"/>
    <xsd:element name="TaxCatchAll" ma:index="20" nillable="true" ma:displayName="Taxonomy Catch All Column" ma:hidden="true" ma:list="{3a0bb460-a459-49bc-b96b-015a5df98dc5}" ma:internalName="TaxCatchAll" ma:showField="CatchAllData" ma:web="542e77bf-5f4f-4d18-9eeb-2b687d22ed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702BFCE-AC63-40BF-955E-E9D240C9849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0C273A2-D72D-4DA0-A1B9-D4DD470CCACC}">
  <ds:schemaRefs>
    <ds:schemaRef ds:uri="http://schemas.microsoft.com/office/2006/documentManagement/types"/>
    <ds:schemaRef ds:uri="http://schemas.microsoft.com/office/2006/metadata/properties"/>
    <ds:schemaRef ds:uri="http://schemas.openxmlformats.org/package/2006/metadata/core-properties"/>
    <ds:schemaRef ds:uri="f5687a6d-c55b-4410-b5d9-b63cfc10255d"/>
    <ds:schemaRef ds:uri="http://schemas.microsoft.com/office/infopath/2007/PartnerControls"/>
    <ds:schemaRef ds:uri="http://purl.org/dc/elements/1.1/"/>
    <ds:schemaRef ds:uri="http://www.w3.org/XML/1998/namespace"/>
    <ds:schemaRef ds:uri="http://purl.org/dc/dcmitype/"/>
    <ds:schemaRef ds:uri="http://purl.org/dc/terms/"/>
    <ds:schemaRef ds:uri="a85f3757-b8e6-407f-9d37-0f704b84ca16"/>
    <ds:schemaRef ds:uri="ebf465f2-3033-4d9e-addc-44947124a172"/>
    <ds:schemaRef ds:uri="cc0d8102-cd30-4e6b-b649-f10e9ae3332f"/>
    <ds:schemaRef ds:uri="542e77bf-5f4f-4d18-9eeb-2b687d22ed34"/>
  </ds:schemaRefs>
</ds:datastoreItem>
</file>

<file path=customXml/itemProps3.xml><?xml version="1.0" encoding="utf-8"?>
<ds:datastoreItem xmlns:ds="http://schemas.openxmlformats.org/officeDocument/2006/customXml" ds:itemID="{962B106B-BF91-4838-A4A6-A74186CE9E4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c0d8102-cd30-4e6b-b649-f10e9ae3332f"/>
    <ds:schemaRef ds:uri="542e77bf-5f4f-4d18-9eeb-2b687d22ed3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711</TotalTime>
  <Words>262</Words>
  <Application>Microsoft Office PowerPoint</Application>
  <PresentationFormat>Widescreen</PresentationFormat>
  <Paragraphs>64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Arial,Sans-Serif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 Brouwer</dc:creator>
  <cp:lastModifiedBy>Kathryn Barres</cp:lastModifiedBy>
  <cp:revision>230</cp:revision>
  <dcterms:created xsi:type="dcterms:W3CDTF">2020-09-08T03:50:25Z</dcterms:created>
  <dcterms:modified xsi:type="dcterms:W3CDTF">2024-02-25T22:40:58Z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0x010100118A1B457D53834DA1CCBADAC911D2FA</vt:lpwstr>
  </property>
  <property fmtid="{D5CDD505-2E9C-101B-9397-08002B2CF9AE}" pid="3" name="MediaServiceImageTags">
    <vt:lpwstr/>
  </property>
</Properties>
</file>